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0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D5C296-F4B1-4AE5-8EEB-9FEB7ED17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Εικόνα 4" descr="Εικόνα που περιέχει clipart&#10;&#10;Περιγραφή που δημιουργήθηκε αυτόματα">
            <a:extLst>
              <a:ext uri="{FF2B5EF4-FFF2-40B4-BE49-F238E27FC236}">
                <a16:creationId xmlns:a16="http://schemas.microsoft.com/office/drawing/2014/main" id="{A9D588C8-F17C-46F4-949E-216DC400B0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778" r="25395" b="5803"/>
          <a:stretch/>
        </p:blipFill>
        <p:spPr>
          <a:xfrm>
            <a:off x="20" y="-1"/>
            <a:ext cx="12188932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C1ACE66-194D-48C4-A14A-6933B3528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>
              <a:lumMod val="50000"/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CC745FF-023D-4327-ACB9-FBDFA07256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1298448"/>
            <a:ext cx="3685070" cy="3255264"/>
          </a:xfrm>
        </p:spPr>
        <p:txBody>
          <a:bodyPr>
            <a:normAutofit/>
          </a:bodyPr>
          <a:lstStyle/>
          <a:p>
            <a:r>
              <a:rPr lang="el-GR" sz="3600" dirty="0"/>
              <a:t>Μη διαδεδομένα Ολυμπιακά Αθλήματα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C57FD0F-6916-4B6F-B517-6CC3E82A06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4670246"/>
            <a:ext cx="3685069" cy="914400"/>
          </a:xfrm>
        </p:spPr>
        <p:txBody>
          <a:bodyPr>
            <a:normAutofit fontScale="92500" lnSpcReduction="20000"/>
          </a:bodyPr>
          <a:lstStyle/>
          <a:p>
            <a:r>
              <a:rPr lang="el-GR" sz="2000" dirty="0"/>
              <a:t>Γιώργος Σούλιος, Εκπαιδευτικός Φυσικής Αγωγής, </a:t>
            </a:r>
            <a:r>
              <a:rPr lang="en-US" sz="2000" dirty="0"/>
              <a:t>MSc</a:t>
            </a:r>
          </a:p>
          <a:p>
            <a:r>
              <a:rPr lang="el-GR" sz="2000" dirty="0">
                <a:latin typeface="+mj-lt"/>
              </a:rPr>
              <a:t>Εκπαιδευτική Τάξη Τ4Ε 2021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25B886A-7ED1-4B77-819B-76ACBEFB0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47373041"/>
      </p:ext>
    </p:extLst>
  </p:cSld>
  <p:clrMapOvr>
    <a:masterClrMapping/>
  </p:clrMapOvr>
</p:sld>
</file>

<file path=ppt/theme/theme1.xml><?xml version="1.0" encoding="utf-8"?>
<a:theme xmlns:a="http://schemas.openxmlformats.org/drawingml/2006/main" name="Πλαίσιο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TM03457475[[fn=Πλαίσιο]]</Template>
  <TotalTime>623</TotalTime>
  <Words>16</Words>
  <Application>Microsoft Office PowerPoint</Application>
  <PresentationFormat>Ευρεία οθόνη</PresentationFormat>
  <Paragraphs>3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Corbel</vt:lpstr>
      <vt:lpstr>Wingdings 2</vt:lpstr>
      <vt:lpstr>Πλαίσιο</vt:lpstr>
      <vt:lpstr>Μη διαδεδομένα Ολυμπιακά Αθλήματα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Μη διαδεδομένα Ολυμπιακά Αθλήματα</dc:title>
  <dc:creator>Χρήστος Σούλιος</dc:creator>
  <cp:lastModifiedBy>Χρήστος Σούλιος</cp:lastModifiedBy>
  <cp:revision>2</cp:revision>
  <dcterms:created xsi:type="dcterms:W3CDTF">2021-06-17T18:14:18Z</dcterms:created>
  <dcterms:modified xsi:type="dcterms:W3CDTF">2021-06-18T04:37:43Z</dcterms:modified>
</cp:coreProperties>
</file>