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0" r:id="rId2"/>
    <p:sldId id="256" r:id="rId3"/>
    <p:sldId id="257" r:id="rId4"/>
    <p:sldId id="259" r:id="rId5"/>
    <p:sldId id="258" r:id="rId6"/>
    <p:sldId id="261" r:id="rId7"/>
  </p:sldIdLst>
  <p:sldSz cx="12801600" cy="9601200" type="A3"/>
  <p:notesSz cx="6858000" cy="9144000"/>
  <p:defaultTextStyle>
    <a:defPPr>
      <a:defRPr lang="el-GR"/>
    </a:defPPr>
    <a:lvl1pPr marL="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1pPr>
    <a:lvl2pPr marL="6400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2pPr>
    <a:lvl3pPr marL="12801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3pPr>
    <a:lvl4pPr marL="19202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4pPr>
    <a:lvl5pPr marL="256032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5pPr>
    <a:lvl6pPr marL="320040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6pPr>
    <a:lvl7pPr marL="384048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7pPr>
    <a:lvl8pPr marL="448056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8pPr>
    <a:lvl9pPr marL="5120640" algn="l" defTabSz="1280160" rtl="0" eaLnBrk="1" latinLnBrk="0" hangingPunct="1">
      <a:defRPr sz="25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"/>
    <p:penClr>
      <a:srgbClr val="FF0000"/>
    </p:penClr>
  </p:showPr>
  <p:clrMru>
    <a:srgbClr val="000099"/>
    <a:srgbClr val="0066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46" d="100"/>
          <a:sy n="46" d="100"/>
        </p:scale>
        <p:origin x="-1194" y="-90"/>
      </p:cViewPr>
      <p:guideLst>
        <p:guide orient="horz" pos="3024"/>
        <p:guide pos="403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E8924B-36B9-4E6B-8255-099F92ADDC85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92A2AA-82C2-4537-ACD4-60849C207F96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960120" y="2982596"/>
            <a:ext cx="10881360" cy="205803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920240" y="5440680"/>
            <a:ext cx="8961120" cy="245364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0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0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6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4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805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20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281160" y="384494"/>
            <a:ext cx="2880360" cy="819213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40080" y="384494"/>
            <a:ext cx="8427720" cy="819213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011238" y="6169661"/>
            <a:ext cx="10881360" cy="1906905"/>
          </a:xfrm>
        </p:spPr>
        <p:txBody>
          <a:bodyPr anchor="t"/>
          <a:lstStyle>
            <a:lvl1pPr algn="l">
              <a:defRPr sz="56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1011238" y="4069399"/>
            <a:ext cx="10881360" cy="2100262"/>
          </a:xfrm>
        </p:spPr>
        <p:txBody>
          <a:bodyPr anchor="b"/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64008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2pPr>
            <a:lvl3pPr marL="12801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9202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56032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2004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384048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48056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12064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6400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507480" y="2240281"/>
            <a:ext cx="5654040" cy="6336348"/>
          </a:xfrm>
        </p:spPr>
        <p:txBody>
          <a:bodyPr/>
          <a:lstStyle>
            <a:lvl1pPr>
              <a:defRPr sz="3900"/>
            </a:lvl1pPr>
            <a:lvl2pPr>
              <a:defRPr sz="34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40080" y="2149158"/>
            <a:ext cx="5656263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640080" y="3044825"/>
            <a:ext cx="5656263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6503036" y="2149158"/>
            <a:ext cx="5658485" cy="89566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40080" indent="0">
              <a:buNone/>
              <a:defRPr sz="2800" b="1"/>
            </a:lvl2pPr>
            <a:lvl3pPr marL="1280160" indent="0">
              <a:buNone/>
              <a:defRPr sz="2500" b="1"/>
            </a:lvl3pPr>
            <a:lvl4pPr marL="1920240" indent="0">
              <a:buNone/>
              <a:defRPr sz="2200" b="1"/>
            </a:lvl4pPr>
            <a:lvl5pPr marL="2560320" indent="0">
              <a:buNone/>
              <a:defRPr sz="2200" b="1"/>
            </a:lvl5pPr>
            <a:lvl6pPr marL="3200400" indent="0">
              <a:buNone/>
              <a:defRPr sz="2200" b="1"/>
            </a:lvl6pPr>
            <a:lvl7pPr marL="3840480" indent="0">
              <a:buNone/>
              <a:defRPr sz="2200" b="1"/>
            </a:lvl7pPr>
            <a:lvl8pPr marL="4480560" indent="0">
              <a:buNone/>
              <a:defRPr sz="2200" b="1"/>
            </a:lvl8pPr>
            <a:lvl9pPr marL="5120640" indent="0">
              <a:buNone/>
              <a:defRPr sz="22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6503036" y="3044825"/>
            <a:ext cx="5658485" cy="5531803"/>
          </a:xfrm>
        </p:spPr>
        <p:txBody>
          <a:bodyPr/>
          <a:lstStyle>
            <a:lvl1pPr>
              <a:defRPr sz="3400"/>
            </a:lvl1pPr>
            <a:lvl2pPr>
              <a:defRPr sz="2800"/>
            </a:lvl2pPr>
            <a:lvl3pPr>
              <a:defRPr sz="25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40081" y="382270"/>
            <a:ext cx="4211638" cy="1626870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5005070" y="382271"/>
            <a:ext cx="7156450" cy="8194358"/>
          </a:xfrm>
        </p:spPr>
        <p:txBody>
          <a:bodyPr/>
          <a:lstStyle>
            <a:lvl1pPr>
              <a:defRPr sz="4500"/>
            </a:lvl1pPr>
            <a:lvl2pPr>
              <a:defRPr sz="3900"/>
            </a:lvl2pPr>
            <a:lvl3pPr>
              <a:defRPr sz="34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40081" y="2009141"/>
            <a:ext cx="4211638" cy="6567488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509203" y="6720840"/>
            <a:ext cx="7680960" cy="793433"/>
          </a:xfrm>
        </p:spPr>
        <p:txBody>
          <a:bodyPr anchor="b"/>
          <a:lstStyle>
            <a:lvl1pPr algn="l">
              <a:defRPr sz="28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2509203" y="857885"/>
            <a:ext cx="7680960" cy="5760720"/>
          </a:xfrm>
        </p:spPr>
        <p:txBody>
          <a:bodyPr/>
          <a:lstStyle>
            <a:lvl1pPr marL="0" indent="0">
              <a:buNone/>
              <a:defRPr sz="4500"/>
            </a:lvl1pPr>
            <a:lvl2pPr marL="640080" indent="0">
              <a:buNone/>
              <a:defRPr sz="3900"/>
            </a:lvl2pPr>
            <a:lvl3pPr marL="1280160" indent="0">
              <a:buNone/>
              <a:defRPr sz="3400"/>
            </a:lvl3pPr>
            <a:lvl4pPr marL="1920240" indent="0">
              <a:buNone/>
              <a:defRPr sz="2800"/>
            </a:lvl4pPr>
            <a:lvl5pPr marL="2560320" indent="0">
              <a:buNone/>
              <a:defRPr sz="2800"/>
            </a:lvl5pPr>
            <a:lvl6pPr marL="3200400" indent="0">
              <a:buNone/>
              <a:defRPr sz="2800"/>
            </a:lvl6pPr>
            <a:lvl7pPr marL="3840480" indent="0">
              <a:buNone/>
              <a:defRPr sz="2800"/>
            </a:lvl7pPr>
            <a:lvl8pPr marL="4480560" indent="0">
              <a:buNone/>
              <a:defRPr sz="2800"/>
            </a:lvl8pPr>
            <a:lvl9pPr marL="5120640" indent="0">
              <a:buNone/>
              <a:defRPr sz="28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2509203" y="7514273"/>
            <a:ext cx="7680960" cy="1126807"/>
          </a:xfrm>
        </p:spPr>
        <p:txBody>
          <a:bodyPr/>
          <a:lstStyle>
            <a:lvl1pPr marL="0" indent="0">
              <a:buNone/>
              <a:defRPr sz="2000"/>
            </a:lvl1pPr>
            <a:lvl2pPr marL="640080" indent="0">
              <a:buNone/>
              <a:defRPr sz="1700"/>
            </a:lvl2pPr>
            <a:lvl3pPr marL="1280160" indent="0">
              <a:buNone/>
              <a:defRPr sz="1400"/>
            </a:lvl3pPr>
            <a:lvl4pPr marL="1920240" indent="0">
              <a:buNone/>
              <a:defRPr sz="1300"/>
            </a:lvl4pPr>
            <a:lvl5pPr marL="2560320" indent="0">
              <a:buNone/>
              <a:defRPr sz="1300"/>
            </a:lvl5pPr>
            <a:lvl6pPr marL="3200400" indent="0">
              <a:buNone/>
              <a:defRPr sz="1300"/>
            </a:lvl6pPr>
            <a:lvl7pPr marL="3840480" indent="0">
              <a:buNone/>
              <a:defRPr sz="1300"/>
            </a:lvl7pPr>
            <a:lvl8pPr marL="4480560" indent="0">
              <a:buNone/>
              <a:defRPr sz="1300"/>
            </a:lvl8pPr>
            <a:lvl9pPr marL="5120640" indent="0">
              <a:buNone/>
              <a:defRPr sz="13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640080" y="384493"/>
            <a:ext cx="11521440" cy="1600200"/>
          </a:xfrm>
          <a:prstGeom prst="rect">
            <a:avLst/>
          </a:prstGeom>
        </p:spPr>
        <p:txBody>
          <a:bodyPr vert="horz" lIns="128016" tIns="64008" rIns="128016" bIns="64008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640080" y="2240281"/>
            <a:ext cx="11521440" cy="6336348"/>
          </a:xfrm>
          <a:prstGeom prst="rect">
            <a:avLst/>
          </a:prstGeom>
        </p:spPr>
        <p:txBody>
          <a:bodyPr vert="horz" lIns="128016" tIns="64008" rIns="128016" bIns="64008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6400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l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14D7F-EBDE-4DDD-A74F-BFA8E984CC12}" type="datetimeFigureOut">
              <a:rPr lang="el-GR" smtClean="0"/>
              <a:pPr/>
              <a:t>8/6/2021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373880" y="8898891"/>
            <a:ext cx="40538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ct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9174480" y="8898891"/>
            <a:ext cx="2987040" cy="511175"/>
          </a:xfrm>
          <a:prstGeom prst="rect">
            <a:avLst/>
          </a:prstGeom>
        </p:spPr>
        <p:txBody>
          <a:bodyPr vert="horz" lIns="128016" tIns="64008" rIns="128016" bIns="64008" rtlCol="0" anchor="ctr"/>
          <a:lstStyle>
            <a:lvl1pPr algn="r">
              <a:defRPr sz="17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7D31BA-1658-4970-A650-16264A7B13AA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80160" rtl="0" eaLnBrk="1" latinLnBrk="0" hangingPunct="1">
        <a:spcBef>
          <a:spcPct val="0"/>
        </a:spcBef>
        <a:buNone/>
        <a:defRPr sz="6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80060" indent="-480060" algn="l" defTabSz="1280160" rtl="0" eaLnBrk="1" latinLnBrk="0" hangingPunct="1">
        <a:spcBef>
          <a:spcPct val="20000"/>
        </a:spcBef>
        <a:buFont typeface="Arial" pitchFamily="34" charset="0"/>
        <a:buChar char="•"/>
        <a:defRPr sz="4500" kern="1200">
          <a:solidFill>
            <a:schemeClr val="tx1"/>
          </a:solidFill>
          <a:latin typeface="+mn-lt"/>
          <a:ea typeface="+mn-ea"/>
          <a:cs typeface="+mn-cs"/>
        </a:defRPr>
      </a:lvl1pPr>
      <a:lvl2pPr marL="1040130" indent="-400050" algn="l" defTabSz="1280160" rtl="0" eaLnBrk="1" latinLnBrk="0" hangingPunct="1">
        <a:spcBef>
          <a:spcPct val="20000"/>
        </a:spcBef>
        <a:buFont typeface="Arial" pitchFamily="34" charset="0"/>
        <a:buChar char="–"/>
        <a:defRPr sz="3900" kern="1200">
          <a:solidFill>
            <a:schemeClr val="tx1"/>
          </a:solidFill>
          <a:latin typeface="+mn-lt"/>
          <a:ea typeface="+mn-ea"/>
          <a:cs typeface="+mn-cs"/>
        </a:defRPr>
      </a:lvl2pPr>
      <a:lvl3pPr marL="16002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240280" indent="-320040" algn="l" defTabSz="12801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80360" indent="-320040" algn="l" defTabSz="128016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2044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16052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440680" indent="-320040" algn="l" defTabSz="128016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2801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6032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20040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84048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48056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5120640" algn="l" defTabSz="1280160" rtl="0" eaLnBrk="1" latinLnBrk="0" hangingPunct="1"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3.tiff"/><Relationship Id="rId7" Type="http://schemas.openxmlformats.org/officeDocument/2006/relationships/slide" Target="slide3.xml"/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1.wav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audio" Target="../media/audio1.wav"/><Relationship Id="rId4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3.xml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Relationship Id="rId5" Type="http://schemas.openxmlformats.org/officeDocument/2006/relationships/slide" Target="slide5.xml"/><Relationship Id="rId4" Type="http://schemas.openxmlformats.org/officeDocument/2006/relationships/audio" Target="../media/audio1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Pictures\ΓΛΩΣΣΑ Α Β ΤΕΥΧΟΣ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3148" y="371444"/>
            <a:ext cx="7643866" cy="8856611"/>
          </a:xfrm>
          <a:prstGeom prst="rect">
            <a:avLst/>
          </a:prstGeom>
          <a:noFill/>
        </p:spPr>
      </p:pic>
      <p:sp>
        <p:nvSpPr>
          <p:cNvPr id="5" name="4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>
            <a:hlinkClick r:id="rId4" action="ppaction://hlinksldjump">
              <a:snd r:embed="rId3" name="click.wav"/>
            </a:hlinkClick>
          </p:cNvPr>
          <p:cNvSpPr txBox="1">
            <a:spLocks noChangeAspect="1"/>
          </p:cNvSpPr>
          <p:nvPr/>
        </p:nvSpPr>
        <p:spPr>
          <a:xfrm>
            <a:off x="12127523" y="9006339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6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Ο ΠΕΤΡΟΚΑΡΑΒΟ_ΚΕΙΜΕΝΟ1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" y="-17"/>
            <a:ext cx="12823363" cy="1182868"/>
          </a:xfrm>
          <a:prstGeom prst="rect">
            <a:avLst/>
          </a:prstGeom>
          <a:noFill/>
        </p:spPr>
      </p:pic>
      <p:pic>
        <p:nvPicPr>
          <p:cNvPr id="1027" name="Picture 3" descr="C:\Users\User\Pictures\ΤΟ ΠΕΤΡΟΚΑΡΑΒΟ_ΚΕΙΜΕΝΟ2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43412" y="300006"/>
            <a:ext cx="3445459" cy="460858"/>
          </a:xfrm>
          <a:prstGeom prst="rect">
            <a:avLst/>
          </a:prstGeom>
          <a:solidFill>
            <a:srgbClr val="FFFF99"/>
          </a:solidFill>
        </p:spPr>
      </p:pic>
      <p:pic>
        <p:nvPicPr>
          <p:cNvPr id="1028" name="Picture 4" descr="C:\Users\User\Pictures\ΤΟ ΠΕΤΡΟΚΑΡΑΒΟ_ΚΕΙΜΕΝΟ.t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0205" y="1085821"/>
            <a:ext cx="9042502" cy="8392820"/>
          </a:xfrm>
          <a:prstGeom prst="rect">
            <a:avLst/>
          </a:prstGeom>
          <a:noFill/>
        </p:spPr>
      </p:pic>
      <p:pic>
        <p:nvPicPr>
          <p:cNvPr id="1029" name="Picture 5" descr="C:\Users\User\Pictures\ΤΟ ΠΕΤΡΟΚΑΡΑΒΟ_ΚΕΙΜΕΝΟ4.t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8439150"/>
            <a:ext cx="666750" cy="1162050"/>
          </a:xfrm>
          <a:prstGeom prst="rect">
            <a:avLst/>
          </a:prstGeom>
          <a:noFill/>
        </p:spPr>
      </p:pic>
      <p:sp>
        <p:nvSpPr>
          <p:cNvPr id="8" name="7 - Έλλειψη">
            <a:hlinkClick r:id="" action="ppaction://hlinkshowjump?jump=endshow">
              <a:snd r:embed="rId6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10" name="9 - TextBox">
            <a:hlinkClick r:id="rId7" action="ppaction://hlinksldjump">
              <a:snd r:embed="rId6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11" name="10 - TextBox">
            <a:hlinkClick r:id="rId8" action="ppaction://hlinksldjump">
              <a:snd r:embed="rId6" name="click.wav"/>
            </a:hlinkClick>
          </p:cNvPr>
          <p:cNvSpPr txBox="1">
            <a:spLocks noChangeAspect="1"/>
          </p:cNvSpPr>
          <p:nvPr/>
        </p:nvSpPr>
        <p:spPr>
          <a:xfrm>
            <a:off x="1147545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0" grpId="2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Ο ΠΕΤΡΟΚΑΡΑΒΟ_ΚΕΙΜΕΝΟ10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728898"/>
            <a:ext cx="12798698" cy="6000792"/>
          </a:xfrm>
          <a:prstGeom prst="rect">
            <a:avLst/>
          </a:prstGeom>
          <a:noFill/>
        </p:spPr>
      </p:pic>
      <p:pic>
        <p:nvPicPr>
          <p:cNvPr id="5" name="Picture 2" descr="C:\Users\User\Pictures\ΤΟ ΠΕΤΡΟΚΑΡΑΒΟ_ΚΕΙΜΕΝΟ1.t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5" y="-17"/>
            <a:ext cx="12801605" cy="1182868"/>
          </a:xfrm>
          <a:prstGeom prst="rect">
            <a:avLst/>
          </a:prstGeom>
          <a:noFill/>
        </p:spPr>
      </p:pic>
      <p:sp>
        <p:nvSpPr>
          <p:cNvPr id="3" name="2 - TextBox">
            <a:hlinkClick r:id="rId4" action="ppaction://hlinksldjump">
              <a:snd r:embed="rId5" name="click.wav"/>
            </a:hlinkClick>
          </p:cNvPr>
          <p:cNvSpPr txBox="1">
            <a:spLocks noChangeAspect="1"/>
          </p:cNvSpPr>
          <p:nvPr/>
        </p:nvSpPr>
        <p:spPr>
          <a:xfrm>
            <a:off x="12109444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  <p:sp>
        <p:nvSpPr>
          <p:cNvPr id="4" name="3 - Έλλειψη">
            <a:hlinkClick r:id="" action="ppaction://hlinkshowjump?jump=endshow">
              <a:snd r:embed="rId5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>
            <a:hlinkClick r:id="rId6" action="ppaction://hlinksldjump">
              <a:snd r:embed="rId5" name="click.wav"/>
            </a:hlinkClick>
          </p:cNvPr>
          <p:cNvSpPr txBox="1">
            <a:spLocks/>
          </p:cNvSpPr>
          <p:nvPr/>
        </p:nvSpPr>
        <p:spPr>
          <a:xfrm>
            <a:off x="3686156" y="7872434"/>
            <a:ext cx="4356000" cy="720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el-GR" sz="4000" b="1" dirty="0" smtClean="0"/>
              <a:t>Τετράδιο εργασιών</a:t>
            </a:r>
            <a:endParaRPr lang="el-GR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Pictures\ΤΟ ΠΕΤΡΟΚΑΡΑΒΟ_ΚΕΙΜΕΝΟ7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28834" y="300006"/>
            <a:ext cx="7572428" cy="895578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</p:pic>
      <p:sp>
        <p:nvSpPr>
          <p:cNvPr id="3" name="2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5" name="4 - Έλλειψη">
            <a:hlinkClick r:id="" action="ppaction://hlinkshowjump?jump=endshow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Έλλειψη">
            <a:hlinkClick r:id="rId5" action="ppaction://hlinksldjump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097656" y="842070"/>
            <a:ext cx="600944" cy="600944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  <a:softEdge rad="12700"/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2400" dirty="0">
                <a:sym typeface="Webdings"/>
              </a:rPr>
              <a:t></a:t>
            </a:r>
            <a:endParaRPr lang="el-GR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Pictures\ΤΟ ΠΕΤΡΟΚΑΡΑΒΟ_ΚΕΙΜΕΝΟ5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13" y="228568"/>
            <a:ext cx="12500762" cy="7497623"/>
          </a:xfrm>
          <a:prstGeom prst="rect">
            <a:avLst/>
          </a:prstGeom>
          <a:noFill/>
        </p:spPr>
      </p:pic>
      <p:sp>
        <p:nvSpPr>
          <p:cNvPr id="3" name="2 - TextBox">
            <a:hlinkClick r:id="rId3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2148436" y="9031683"/>
            <a:ext cx="538908" cy="47704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</a:t>
            </a:r>
            <a:endParaRPr lang="el-GR" dirty="0"/>
          </a:p>
        </p:txBody>
      </p:sp>
      <p:sp>
        <p:nvSpPr>
          <p:cNvPr id="4" name="3 - TextBox">
            <a:hlinkClick r:id="rId5" action="ppaction://hlinksldjump">
              <a:snd r:embed="rId4" name="click.wav"/>
            </a:hlinkClick>
          </p:cNvPr>
          <p:cNvSpPr txBox="1">
            <a:spLocks noChangeAspect="1"/>
          </p:cNvSpPr>
          <p:nvPr/>
        </p:nvSpPr>
        <p:spPr>
          <a:xfrm>
            <a:off x="11447749" y="9031683"/>
            <a:ext cx="577900" cy="4838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 </a:t>
            </a:r>
            <a:endParaRPr lang="el-GR" dirty="0"/>
          </a:p>
        </p:txBody>
      </p:sp>
      <p:sp>
        <p:nvSpPr>
          <p:cNvPr id="5" name="4 - Έλλειψη">
            <a:hlinkClick r:id="" action="ppaction://hlinkshowjump?jump=endshow">
              <a:snd r:embed="rId4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  <p:sp>
        <p:nvSpPr>
          <p:cNvPr id="6" name="5 - TextBox"/>
          <p:cNvSpPr txBox="1"/>
          <p:nvPr/>
        </p:nvSpPr>
        <p:spPr>
          <a:xfrm>
            <a:off x="3785490" y="1613786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6 - TextBox"/>
          <p:cNvSpPr txBox="1"/>
          <p:nvPr/>
        </p:nvSpPr>
        <p:spPr>
          <a:xfrm>
            <a:off x="2828900" y="2101602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8" name="7 - TextBox"/>
          <p:cNvSpPr txBox="1"/>
          <p:nvPr/>
        </p:nvSpPr>
        <p:spPr>
          <a:xfrm>
            <a:off x="4329098" y="2085956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9" name="8 - TextBox"/>
          <p:cNvSpPr txBox="1"/>
          <p:nvPr/>
        </p:nvSpPr>
        <p:spPr>
          <a:xfrm>
            <a:off x="8910274" y="2113852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</a:t>
            </a:r>
            <a:endParaRPr lang="el-GR" sz="36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4481498" y="2608463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" name="10 - TextBox"/>
          <p:cNvSpPr txBox="1"/>
          <p:nvPr/>
        </p:nvSpPr>
        <p:spPr>
          <a:xfrm>
            <a:off x="3757594" y="3157526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" name="11 - TextBox"/>
          <p:cNvSpPr txBox="1"/>
          <p:nvPr/>
        </p:nvSpPr>
        <p:spPr>
          <a:xfrm>
            <a:off x="8686816" y="3129630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12 - TextBox"/>
          <p:cNvSpPr txBox="1"/>
          <p:nvPr/>
        </p:nvSpPr>
        <p:spPr>
          <a:xfrm>
            <a:off x="6329362" y="4729162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</a:t>
            </a:r>
            <a:endParaRPr lang="el-GR" sz="36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4" name="13 - TextBox"/>
          <p:cNvSpPr txBox="1"/>
          <p:nvPr/>
        </p:nvSpPr>
        <p:spPr>
          <a:xfrm>
            <a:off x="4114784" y="5229228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5" name="14 - TextBox"/>
          <p:cNvSpPr txBox="1"/>
          <p:nvPr/>
        </p:nvSpPr>
        <p:spPr>
          <a:xfrm>
            <a:off x="2543148" y="6300798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" name="15 - TextBox"/>
          <p:cNvSpPr txBox="1"/>
          <p:nvPr/>
        </p:nvSpPr>
        <p:spPr>
          <a:xfrm>
            <a:off x="3043214" y="6816510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</a:t>
            </a:r>
            <a:endParaRPr lang="el-GR" sz="36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16 - TextBox"/>
          <p:cNvSpPr txBox="1"/>
          <p:nvPr/>
        </p:nvSpPr>
        <p:spPr>
          <a:xfrm>
            <a:off x="4829164" y="6800864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</a:t>
            </a:r>
            <a:endParaRPr lang="el-GR" sz="36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17 - TextBox"/>
          <p:cNvSpPr txBox="1"/>
          <p:nvPr/>
        </p:nvSpPr>
        <p:spPr>
          <a:xfrm>
            <a:off x="7043742" y="6800864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σ</a:t>
            </a:r>
            <a:endParaRPr lang="el-GR" sz="3600" b="1" dirty="0">
              <a:solidFill>
                <a:srgbClr val="FF00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9" name="18 - TextBox"/>
          <p:cNvSpPr txBox="1"/>
          <p:nvPr/>
        </p:nvSpPr>
        <p:spPr>
          <a:xfrm>
            <a:off x="9401196" y="6838281"/>
            <a:ext cx="4473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b="1" dirty="0" smtClean="0">
                <a:solidFill>
                  <a:srgbClr val="0066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ζ</a:t>
            </a:r>
            <a:endParaRPr lang="el-GR" sz="3600" b="1" dirty="0">
              <a:solidFill>
                <a:srgbClr val="00660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4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3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9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  <p:bldP spid="4" grpId="0" animBg="1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Pictures\ΤΟ ΠΕΤΡΟΚΑΡΑΒΟ_ΚΕΙΜΕΝΟ9.t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7" y="2157381"/>
            <a:ext cx="12731191" cy="3794394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3981429" y="3884156"/>
            <a:ext cx="25683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τριγυρίζω</a:t>
            </a:r>
            <a:endParaRPr lang="el-GR" sz="4400" b="1" dirty="0">
              <a:solidFill>
                <a:srgbClr val="000099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3 - Ορθογώνιο"/>
          <p:cNvSpPr/>
          <p:nvPr/>
        </p:nvSpPr>
        <p:spPr>
          <a:xfrm>
            <a:off x="1769580" y="3443278"/>
            <a:ext cx="193514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Γυρίζω</a:t>
            </a:r>
            <a:endParaRPr lang="el-GR" sz="4000" b="1" dirty="0">
              <a:solidFill>
                <a:srgbClr val="000099"/>
              </a:solidFill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4251341" y="3443278"/>
            <a:ext cx="190629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γυρίζω</a:t>
            </a:r>
            <a:endParaRPr lang="el-GR" sz="4000" b="1" dirty="0">
              <a:solidFill>
                <a:srgbClr val="000099"/>
              </a:solidFill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6349168" y="3443278"/>
            <a:ext cx="99578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τον</a:t>
            </a:r>
            <a:endParaRPr lang="el-GR" sz="4000" b="1" dirty="0">
              <a:solidFill>
                <a:srgbClr val="000099"/>
              </a:solidFill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7472370" y="3443278"/>
            <a:ext cx="1755609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4400" b="1" dirty="0" smtClean="0">
                <a:solidFill>
                  <a:srgbClr val="000099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κόσμο</a:t>
            </a:r>
            <a:endParaRPr lang="el-GR" sz="4000" b="1" dirty="0">
              <a:solidFill>
                <a:srgbClr val="000099"/>
              </a:solidFill>
            </a:endParaRPr>
          </a:p>
        </p:txBody>
      </p:sp>
      <p:sp>
        <p:nvSpPr>
          <p:cNvPr id="10" name="9 - TextBox">
            <a:hlinkClick r:id="" action="ppaction://hlinkshowjump?jump=firstslide">
              <a:snd r:embed="rId3" name="click.wav"/>
            </a:hlinkClick>
          </p:cNvPr>
          <p:cNvSpPr txBox="1">
            <a:spLocks/>
          </p:cNvSpPr>
          <p:nvPr/>
        </p:nvSpPr>
        <p:spPr>
          <a:xfrm>
            <a:off x="11901526" y="9003367"/>
            <a:ext cx="769740" cy="5232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none" lIns="91429" tIns="45715" rIns="91429" bIns="45715" rtlCol="0">
            <a:spAutoFit/>
          </a:bodyPr>
          <a:lstStyle/>
          <a:p>
            <a:r>
              <a:rPr lang="el-GR" dirty="0" smtClean="0">
                <a:sym typeface="Wingdings 3"/>
              </a:rPr>
              <a:t> </a:t>
            </a:r>
            <a:r>
              <a:rPr lang="el-GR" sz="2800" b="1" dirty="0">
                <a:solidFill>
                  <a:srgbClr val="FF0000"/>
                </a:solidFill>
                <a:sym typeface="MS Outlook"/>
              </a:rPr>
              <a:t></a:t>
            </a:r>
            <a:r>
              <a:rPr lang="el-GR" dirty="0" smtClean="0">
                <a:sym typeface="Wingdings 3"/>
              </a:rPr>
              <a:t> </a:t>
            </a:r>
            <a:endParaRPr lang="el-GR" dirty="0"/>
          </a:p>
        </p:txBody>
      </p:sp>
      <p:sp>
        <p:nvSpPr>
          <p:cNvPr id="11" name="10 - Έλλειψη">
            <a:hlinkClick r:id="" action="ppaction://hlinkshowjump?jump=endshow">
              <a:snd r:embed="rId3" name="click.wav"/>
            </a:hlinkClick>
          </p:cNvPr>
          <p:cNvSpPr>
            <a:spLocks noChangeAspect="1"/>
          </p:cNvSpPr>
          <p:nvPr/>
        </p:nvSpPr>
        <p:spPr>
          <a:xfrm>
            <a:off x="12115840" y="91974"/>
            <a:ext cx="636660" cy="636660"/>
          </a:xfrm>
          <a:prstGeom prst="ellipse">
            <a:avLst/>
          </a:prstGeom>
          <a:ln>
            <a:noFill/>
          </a:ln>
          <a:effectLst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9" tIns="45715" rIns="91429" bIns="45715" rtlCol="0" anchor="ctr"/>
          <a:lstStyle/>
          <a:p>
            <a:pPr algn="ctr"/>
            <a:r>
              <a:rPr lang="el-GR" sz="3600" b="1" dirty="0">
                <a:solidFill>
                  <a:schemeClr val="bg1"/>
                </a:solidFill>
                <a:sym typeface="Wingdings 2"/>
              </a:rPr>
              <a:t></a:t>
            </a:r>
            <a:endParaRPr lang="el-GR" sz="3600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3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>
                                      <p:cBhvr override="childStyl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7" grpId="0"/>
      <p:bldP spid="8" grpId="0"/>
      <p:bldP spid="10" grpId="0" animBg="1"/>
      <p:bldP spid="10" grpId="1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41</Words>
  <Application>Microsoft Office PowerPoint</Application>
  <PresentationFormat>A3 (297x420 χιλ.)</PresentationFormat>
  <Paragraphs>35</Paragraphs>
  <Slides>6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7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User</dc:creator>
  <cp:lastModifiedBy>User</cp:lastModifiedBy>
  <cp:revision>9</cp:revision>
  <dcterms:created xsi:type="dcterms:W3CDTF">2021-06-06T09:24:39Z</dcterms:created>
  <dcterms:modified xsi:type="dcterms:W3CDTF">2021-06-08T14:15:17Z</dcterms:modified>
</cp:coreProperties>
</file>