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18.jpg" ContentType="image/jpg"/>
  <Override PartName="/ppt/media/image19.jpg" ContentType="image/jpg"/>
  <Override PartName="/ppt/media/image24.jpg" ContentType="image/jpg"/>
  <Override PartName="/ppt/media/image25.jpg" ContentType="image/jpg"/>
  <Override PartName="/ppt/media/image26.jpg" ContentType="image/jpg"/>
  <Override PartName="/ppt/media/image28.jpg" ContentType="image/jpg"/>
  <Override PartName="/ppt/media/image29.jpg" ContentType="image/jpg"/>
  <Override PartName="/ppt/media/image31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562213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562213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0" i="0">
                <a:solidFill>
                  <a:srgbClr val="562213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505" y="0"/>
                </a:lnTo>
                <a:lnTo>
                  <a:pt x="0" y="819150"/>
                </a:lnTo>
                <a:lnTo>
                  <a:pt x="48635" y="817759"/>
                </a:lnTo>
                <a:lnTo>
                  <a:pt x="96034" y="813638"/>
                </a:lnTo>
                <a:lnTo>
                  <a:pt x="142623" y="806864"/>
                </a:lnTo>
                <a:lnTo>
                  <a:pt x="188327" y="797514"/>
                </a:lnTo>
                <a:lnTo>
                  <a:pt x="233067" y="785664"/>
                </a:lnTo>
                <a:lnTo>
                  <a:pt x="276768" y="771391"/>
                </a:lnTo>
                <a:lnTo>
                  <a:pt x="319353" y="754772"/>
                </a:lnTo>
                <a:lnTo>
                  <a:pt x="360744" y="735885"/>
                </a:lnTo>
                <a:lnTo>
                  <a:pt x="400865" y="714805"/>
                </a:lnTo>
                <a:lnTo>
                  <a:pt x="439639" y="691610"/>
                </a:lnTo>
                <a:lnTo>
                  <a:pt x="476990" y="666377"/>
                </a:lnTo>
                <a:lnTo>
                  <a:pt x="512839" y="639182"/>
                </a:lnTo>
                <a:lnTo>
                  <a:pt x="547112" y="610102"/>
                </a:lnTo>
                <a:lnTo>
                  <a:pt x="579729" y="579215"/>
                </a:lnTo>
                <a:lnTo>
                  <a:pt x="610616" y="546596"/>
                </a:lnTo>
                <a:lnTo>
                  <a:pt x="639695" y="512323"/>
                </a:lnTo>
                <a:lnTo>
                  <a:pt x="666889" y="476473"/>
                </a:lnTo>
                <a:lnTo>
                  <a:pt x="692122" y="439123"/>
                </a:lnTo>
                <a:lnTo>
                  <a:pt x="715316" y="400349"/>
                </a:lnTo>
                <a:lnTo>
                  <a:pt x="736395" y="360228"/>
                </a:lnTo>
                <a:lnTo>
                  <a:pt x="755281" y="318837"/>
                </a:lnTo>
                <a:lnTo>
                  <a:pt x="771899" y="276253"/>
                </a:lnTo>
                <a:lnTo>
                  <a:pt x="786171" y="232553"/>
                </a:lnTo>
                <a:lnTo>
                  <a:pt x="798020" y="187814"/>
                </a:lnTo>
                <a:lnTo>
                  <a:pt x="807370" y="142112"/>
                </a:lnTo>
                <a:lnTo>
                  <a:pt x="814144" y="95524"/>
                </a:lnTo>
                <a:lnTo>
                  <a:pt x="818264" y="48128"/>
                </a:lnTo>
                <a:lnTo>
                  <a:pt x="819655" y="0"/>
                </a:lnTo>
                <a:close/>
              </a:path>
            </a:pathLst>
          </a:custGeom>
          <a:solidFill>
            <a:srgbClr val="FDF9F4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818264" y="48128"/>
                </a:lnTo>
                <a:lnTo>
                  <a:pt x="814144" y="95524"/>
                </a:lnTo>
                <a:lnTo>
                  <a:pt x="807370" y="142112"/>
                </a:lnTo>
                <a:lnTo>
                  <a:pt x="798020" y="187814"/>
                </a:lnTo>
                <a:lnTo>
                  <a:pt x="786171" y="232553"/>
                </a:lnTo>
                <a:lnTo>
                  <a:pt x="771899" y="276253"/>
                </a:lnTo>
                <a:lnTo>
                  <a:pt x="755281" y="318837"/>
                </a:lnTo>
                <a:lnTo>
                  <a:pt x="736395" y="360228"/>
                </a:lnTo>
                <a:lnTo>
                  <a:pt x="715316" y="400349"/>
                </a:lnTo>
                <a:lnTo>
                  <a:pt x="692122" y="439123"/>
                </a:lnTo>
                <a:lnTo>
                  <a:pt x="666889" y="476473"/>
                </a:lnTo>
                <a:lnTo>
                  <a:pt x="639695" y="512323"/>
                </a:lnTo>
                <a:lnTo>
                  <a:pt x="610616" y="546596"/>
                </a:lnTo>
                <a:lnTo>
                  <a:pt x="579729" y="579215"/>
                </a:lnTo>
                <a:lnTo>
                  <a:pt x="547112" y="610102"/>
                </a:lnTo>
                <a:lnTo>
                  <a:pt x="512839" y="639182"/>
                </a:lnTo>
                <a:lnTo>
                  <a:pt x="476990" y="666377"/>
                </a:lnTo>
                <a:lnTo>
                  <a:pt x="439639" y="691610"/>
                </a:lnTo>
                <a:lnTo>
                  <a:pt x="400865" y="714805"/>
                </a:lnTo>
                <a:lnTo>
                  <a:pt x="360744" y="735885"/>
                </a:lnTo>
                <a:lnTo>
                  <a:pt x="319353" y="754772"/>
                </a:lnTo>
                <a:lnTo>
                  <a:pt x="276768" y="771391"/>
                </a:lnTo>
                <a:lnTo>
                  <a:pt x="233067" y="785664"/>
                </a:lnTo>
                <a:lnTo>
                  <a:pt x="188327" y="797514"/>
                </a:lnTo>
                <a:lnTo>
                  <a:pt x="142623" y="806864"/>
                </a:lnTo>
                <a:lnTo>
                  <a:pt x="96034" y="813638"/>
                </a:lnTo>
                <a:lnTo>
                  <a:pt x="48635" y="817759"/>
                </a:lnTo>
                <a:lnTo>
                  <a:pt x="505" y="819150"/>
                </a:lnTo>
                <a:lnTo>
                  <a:pt x="336" y="819150"/>
                </a:lnTo>
                <a:lnTo>
                  <a:pt x="168" y="819150"/>
                </a:lnTo>
                <a:lnTo>
                  <a:pt x="0" y="819150"/>
                </a:lnTo>
                <a:lnTo>
                  <a:pt x="505" y="0"/>
                </a:lnTo>
                <a:lnTo>
                  <a:pt x="819655" y="0"/>
                </a:lnTo>
                <a:close/>
              </a:path>
            </a:pathLst>
          </a:custGeom>
          <a:ln w="3175">
            <a:solidFill>
              <a:srgbClr val="D2C3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8015" y="6095"/>
            <a:ext cx="1784604" cy="1784603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69163" y="21335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10" y="708461"/>
                </a:lnTo>
                <a:lnTo>
                  <a:pt x="20983" y="662500"/>
                </a:lnTo>
                <a:lnTo>
                  <a:pt x="32487" y="617462"/>
                </a:lnTo>
                <a:lnTo>
                  <a:pt x="46350" y="573417"/>
                </a:lnTo>
                <a:lnTo>
                  <a:pt x="62501" y="530438"/>
                </a:lnTo>
                <a:lnTo>
                  <a:pt x="80868" y="488596"/>
                </a:lnTo>
                <a:lnTo>
                  <a:pt x="101378" y="447964"/>
                </a:lnTo>
                <a:lnTo>
                  <a:pt x="123961" y="408613"/>
                </a:lnTo>
                <a:lnTo>
                  <a:pt x="148543" y="370615"/>
                </a:lnTo>
                <a:lnTo>
                  <a:pt x="175055" y="334042"/>
                </a:lnTo>
                <a:lnTo>
                  <a:pt x="203422" y="298966"/>
                </a:lnTo>
                <a:lnTo>
                  <a:pt x="233574" y="265459"/>
                </a:lnTo>
                <a:lnTo>
                  <a:pt x="265439" y="233593"/>
                </a:lnTo>
                <a:lnTo>
                  <a:pt x="298945" y="203439"/>
                </a:lnTo>
                <a:lnTo>
                  <a:pt x="334020" y="175070"/>
                </a:lnTo>
                <a:lnTo>
                  <a:pt x="370593" y="148557"/>
                </a:lnTo>
                <a:lnTo>
                  <a:pt x="408590" y="123973"/>
                </a:lnTo>
                <a:lnTo>
                  <a:pt x="447941" y="101388"/>
                </a:lnTo>
                <a:lnTo>
                  <a:pt x="488574" y="80876"/>
                </a:lnTo>
                <a:lnTo>
                  <a:pt x="530417" y="62508"/>
                </a:lnTo>
                <a:lnTo>
                  <a:pt x="573397" y="46355"/>
                </a:lnTo>
                <a:lnTo>
                  <a:pt x="617444" y="32490"/>
                </a:lnTo>
                <a:lnTo>
                  <a:pt x="662485" y="20985"/>
                </a:lnTo>
                <a:lnTo>
                  <a:pt x="708448" y="11912"/>
                </a:lnTo>
                <a:lnTo>
                  <a:pt x="755262" y="5342"/>
                </a:lnTo>
                <a:lnTo>
                  <a:pt x="802854" y="1347"/>
                </a:lnTo>
                <a:lnTo>
                  <a:pt x="851154" y="0"/>
                </a:lnTo>
                <a:lnTo>
                  <a:pt x="899448" y="1347"/>
                </a:lnTo>
                <a:lnTo>
                  <a:pt x="947036" y="5342"/>
                </a:lnTo>
                <a:lnTo>
                  <a:pt x="993846" y="11912"/>
                </a:lnTo>
                <a:lnTo>
                  <a:pt x="1039807" y="20985"/>
                </a:lnTo>
                <a:lnTo>
                  <a:pt x="1084845" y="32490"/>
                </a:lnTo>
                <a:lnTo>
                  <a:pt x="1128890" y="46355"/>
                </a:lnTo>
                <a:lnTo>
                  <a:pt x="1171869" y="62508"/>
                </a:lnTo>
                <a:lnTo>
                  <a:pt x="1213711" y="80876"/>
                </a:lnTo>
                <a:lnTo>
                  <a:pt x="1254343" y="101388"/>
                </a:lnTo>
                <a:lnTo>
                  <a:pt x="1293694" y="123973"/>
                </a:lnTo>
                <a:lnTo>
                  <a:pt x="1331692" y="148557"/>
                </a:lnTo>
                <a:lnTo>
                  <a:pt x="1368265" y="175070"/>
                </a:lnTo>
                <a:lnTo>
                  <a:pt x="1403341" y="203439"/>
                </a:lnTo>
                <a:lnTo>
                  <a:pt x="1436848" y="233593"/>
                </a:lnTo>
                <a:lnTo>
                  <a:pt x="1468714" y="265459"/>
                </a:lnTo>
                <a:lnTo>
                  <a:pt x="1498868" y="298966"/>
                </a:lnTo>
                <a:lnTo>
                  <a:pt x="1527237" y="334042"/>
                </a:lnTo>
                <a:lnTo>
                  <a:pt x="1553750" y="370615"/>
                </a:lnTo>
                <a:lnTo>
                  <a:pt x="1578334" y="408613"/>
                </a:lnTo>
                <a:lnTo>
                  <a:pt x="1600919" y="447964"/>
                </a:lnTo>
                <a:lnTo>
                  <a:pt x="1621431" y="488596"/>
                </a:lnTo>
                <a:lnTo>
                  <a:pt x="1639799" y="530438"/>
                </a:lnTo>
                <a:lnTo>
                  <a:pt x="1655952" y="573417"/>
                </a:lnTo>
                <a:lnTo>
                  <a:pt x="1669817" y="617462"/>
                </a:lnTo>
                <a:lnTo>
                  <a:pt x="1681322" y="662500"/>
                </a:lnTo>
                <a:lnTo>
                  <a:pt x="1690395" y="708461"/>
                </a:lnTo>
                <a:lnTo>
                  <a:pt x="1696965" y="755271"/>
                </a:lnTo>
                <a:lnTo>
                  <a:pt x="1700960" y="802859"/>
                </a:lnTo>
                <a:lnTo>
                  <a:pt x="1702308" y="851154"/>
                </a:lnTo>
                <a:lnTo>
                  <a:pt x="1700960" y="899448"/>
                </a:lnTo>
                <a:lnTo>
                  <a:pt x="1696965" y="947036"/>
                </a:lnTo>
                <a:lnTo>
                  <a:pt x="1690395" y="993846"/>
                </a:lnTo>
                <a:lnTo>
                  <a:pt x="1681322" y="1039807"/>
                </a:lnTo>
                <a:lnTo>
                  <a:pt x="1669817" y="1084845"/>
                </a:lnTo>
                <a:lnTo>
                  <a:pt x="1655952" y="1128890"/>
                </a:lnTo>
                <a:lnTo>
                  <a:pt x="1639799" y="1171869"/>
                </a:lnTo>
                <a:lnTo>
                  <a:pt x="1621431" y="1213711"/>
                </a:lnTo>
                <a:lnTo>
                  <a:pt x="1600919" y="1254343"/>
                </a:lnTo>
                <a:lnTo>
                  <a:pt x="1578334" y="1293694"/>
                </a:lnTo>
                <a:lnTo>
                  <a:pt x="1553750" y="1331692"/>
                </a:lnTo>
                <a:lnTo>
                  <a:pt x="1527237" y="1368265"/>
                </a:lnTo>
                <a:lnTo>
                  <a:pt x="1498868" y="1403341"/>
                </a:lnTo>
                <a:lnTo>
                  <a:pt x="1468714" y="1436848"/>
                </a:lnTo>
                <a:lnTo>
                  <a:pt x="1436848" y="1468714"/>
                </a:lnTo>
                <a:lnTo>
                  <a:pt x="1403341" y="1498868"/>
                </a:lnTo>
                <a:lnTo>
                  <a:pt x="1368265" y="1527237"/>
                </a:lnTo>
                <a:lnTo>
                  <a:pt x="1331692" y="1553750"/>
                </a:lnTo>
                <a:lnTo>
                  <a:pt x="1293694" y="1578334"/>
                </a:lnTo>
                <a:lnTo>
                  <a:pt x="1254343" y="1600919"/>
                </a:lnTo>
                <a:lnTo>
                  <a:pt x="1213711" y="1621431"/>
                </a:lnTo>
                <a:lnTo>
                  <a:pt x="1171869" y="1639799"/>
                </a:lnTo>
                <a:lnTo>
                  <a:pt x="1128890" y="1655952"/>
                </a:lnTo>
                <a:lnTo>
                  <a:pt x="1084845" y="1669817"/>
                </a:lnTo>
                <a:lnTo>
                  <a:pt x="1039807" y="1681322"/>
                </a:lnTo>
                <a:lnTo>
                  <a:pt x="993846" y="1690395"/>
                </a:lnTo>
                <a:lnTo>
                  <a:pt x="947036" y="1696965"/>
                </a:lnTo>
                <a:lnTo>
                  <a:pt x="899448" y="1700960"/>
                </a:lnTo>
                <a:lnTo>
                  <a:pt x="851154" y="1702308"/>
                </a:lnTo>
                <a:lnTo>
                  <a:pt x="802854" y="1700960"/>
                </a:lnTo>
                <a:lnTo>
                  <a:pt x="755262" y="1696965"/>
                </a:lnTo>
                <a:lnTo>
                  <a:pt x="708448" y="1690395"/>
                </a:lnTo>
                <a:lnTo>
                  <a:pt x="662485" y="1681322"/>
                </a:lnTo>
                <a:lnTo>
                  <a:pt x="617444" y="1669817"/>
                </a:lnTo>
                <a:lnTo>
                  <a:pt x="573397" y="1655952"/>
                </a:lnTo>
                <a:lnTo>
                  <a:pt x="530417" y="1639799"/>
                </a:lnTo>
                <a:lnTo>
                  <a:pt x="488574" y="1621431"/>
                </a:lnTo>
                <a:lnTo>
                  <a:pt x="447941" y="1600919"/>
                </a:lnTo>
                <a:lnTo>
                  <a:pt x="408590" y="1578334"/>
                </a:lnTo>
                <a:lnTo>
                  <a:pt x="370593" y="1553750"/>
                </a:lnTo>
                <a:lnTo>
                  <a:pt x="334020" y="1527237"/>
                </a:lnTo>
                <a:lnTo>
                  <a:pt x="298945" y="1498868"/>
                </a:lnTo>
                <a:lnTo>
                  <a:pt x="265439" y="1468714"/>
                </a:lnTo>
                <a:lnTo>
                  <a:pt x="233574" y="1436848"/>
                </a:lnTo>
                <a:lnTo>
                  <a:pt x="203422" y="1403341"/>
                </a:lnTo>
                <a:lnTo>
                  <a:pt x="175055" y="1368265"/>
                </a:lnTo>
                <a:lnTo>
                  <a:pt x="148543" y="1331692"/>
                </a:lnTo>
                <a:lnTo>
                  <a:pt x="123961" y="1293694"/>
                </a:lnTo>
                <a:lnTo>
                  <a:pt x="101378" y="1254343"/>
                </a:lnTo>
                <a:lnTo>
                  <a:pt x="80868" y="1213711"/>
                </a:lnTo>
                <a:lnTo>
                  <a:pt x="62501" y="1171869"/>
                </a:lnTo>
                <a:lnTo>
                  <a:pt x="46350" y="1128890"/>
                </a:lnTo>
                <a:lnTo>
                  <a:pt x="32487" y="1084845"/>
                </a:lnTo>
                <a:lnTo>
                  <a:pt x="20983" y="1039807"/>
                </a:lnTo>
                <a:lnTo>
                  <a:pt x="11910" y="993846"/>
                </a:lnTo>
                <a:lnTo>
                  <a:pt x="5341" y="947036"/>
                </a:lnTo>
                <a:lnTo>
                  <a:pt x="1347" y="899448"/>
                </a:lnTo>
                <a:lnTo>
                  <a:pt x="0" y="851154"/>
                </a:lnTo>
                <a:close/>
              </a:path>
            </a:pathLst>
          </a:custGeom>
          <a:ln w="27432">
            <a:solidFill>
              <a:srgbClr val="FFF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2212" y="1045463"/>
            <a:ext cx="1155192" cy="1150619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7319" y="1050633"/>
            <a:ext cx="1116813" cy="1111476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  <a:close/>
              </a:path>
              <a:path w="1116965" h="1111885">
                <a:moveTo>
                  <a:pt x="220477" y="286041"/>
                </a:moveTo>
                <a:lnTo>
                  <a:pt x="193856" y="323455"/>
                </a:lnTo>
                <a:lnTo>
                  <a:pt x="171955" y="362810"/>
                </a:lnTo>
                <a:lnTo>
                  <a:pt x="154729" y="403741"/>
                </a:lnTo>
                <a:lnTo>
                  <a:pt x="142131" y="445881"/>
                </a:lnTo>
                <a:lnTo>
                  <a:pt x="134116" y="488865"/>
                </a:lnTo>
                <a:lnTo>
                  <a:pt x="130638" y="532328"/>
                </a:lnTo>
                <a:lnTo>
                  <a:pt x="131651" y="575903"/>
                </a:lnTo>
                <a:lnTo>
                  <a:pt x="137108" y="619227"/>
                </a:lnTo>
                <a:lnTo>
                  <a:pt x="146964" y="661933"/>
                </a:lnTo>
                <a:lnTo>
                  <a:pt x="161173" y="703655"/>
                </a:lnTo>
                <a:lnTo>
                  <a:pt x="179689" y="744028"/>
                </a:lnTo>
                <a:lnTo>
                  <a:pt x="202465" y="782686"/>
                </a:lnTo>
                <a:lnTo>
                  <a:pt x="229457" y="819265"/>
                </a:lnTo>
                <a:lnTo>
                  <a:pt x="260618" y="853397"/>
                </a:lnTo>
                <a:lnTo>
                  <a:pt x="295902" y="884719"/>
                </a:lnTo>
                <a:lnTo>
                  <a:pt x="334265" y="912179"/>
                </a:lnTo>
                <a:lnTo>
                  <a:pt x="374453" y="934995"/>
                </a:lnTo>
                <a:lnTo>
                  <a:pt x="416101" y="953204"/>
                </a:lnTo>
                <a:lnTo>
                  <a:pt x="458841" y="966841"/>
                </a:lnTo>
                <a:lnTo>
                  <a:pt x="502308" y="975943"/>
                </a:lnTo>
                <a:lnTo>
                  <a:pt x="546136" y="980546"/>
                </a:lnTo>
                <a:lnTo>
                  <a:pt x="589957" y="980687"/>
                </a:lnTo>
                <a:lnTo>
                  <a:pt x="633406" y="976403"/>
                </a:lnTo>
                <a:lnTo>
                  <a:pt x="676117" y="967728"/>
                </a:lnTo>
                <a:lnTo>
                  <a:pt x="717723" y="954701"/>
                </a:lnTo>
                <a:lnTo>
                  <a:pt x="757858" y="937356"/>
                </a:lnTo>
                <a:lnTo>
                  <a:pt x="796155" y="915731"/>
                </a:lnTo>
                <a:lnTo>
                  <a:pt x="832248" y="889862"/>
                </a:lnTo>
                <a:lnTo>
                  <a:pt x="865771" y="859785"/>
                </a:lnTo>
                <a:lnTo>
                  <a:pt x="896358" y="825537"/>
                </a:lnTo>
                <a:lnTo>
                  <a:pt x="922982" y="788101"/>
                </a:lnTo>
                <a:lnTo>
                  <a:pt x="944884" y="748730"/>
                </a:lnTo>
                <a:lnTo>
                  <a:pt x="962111" y="707789"/>
                </a:lnTo>
                <a:lnTo>
                  <a:pt x="974709" y="665643"/>
                </a:lnTo>
                <a:lnTo>
                  <a:pt x="982725" y="622657"/>
                </a:lnTo>
                <a:lnTo>
                  <a:pt x="986203" y="579196"/>
                </a:lnTo>
                <a:lnTo>
                  <a:pt x="985191" y="535624"/>
                </a:lnTo>
                <a:lnTo>
                  <a:pt x="979734" y="492307"/>
                </a:lnTo>
                <a:lnTo>
                  <a:pt x="969878" y="449609"/>
                </a:lnTo>
                <a:lnTo>
                  <a:pt x="955669" y="407895"/>
                </a:lnTo>
                <a:lnTo>
                  <a:pt x="937154" y="367530"/>
                </a:lnTo>
                <a:lnTo>
                  <a:pt x="914378" y="328880"/>
                </a:lnTo>
                <a:lnTo>
                  <a:pt x="887387" y="292308"/>
                </a:lnTo>
                <a:lnTo>
                  <a:pt x="856228" y="258179"/>
                </a:lnTo>
                <a:lnTo>
                  <a:pt x="820946" y="226859"/>
                </a:lnTo>
                <a:lnTo>
                  <a:pt x="782581" y="199399"/>
                </a:lnTo>
                <a:lnTo>
                  <a:pt x="742390" y="176583"/>
                </a:lnTo>
                <a:lnTo>
                  <a:pt x="700741" y="158375"/>
                </a:lnTo>
                <a:lnTo>
                  <a:pt x="657999" y="144737"/>
                </a:lnTo>
                <a:lnTo>
                  <a:pt x="614531" y="135635"/>
                </a:lnTo>
                <a:lnTo>
                  <a:pt x="570702" y="131032"/>
                </a:lnTo>
                <a:lnTo>
                  <a:pt x="526880" y="130891"/>
                </a:lnTo>
                <a:lnTo>
                  <a:pt x="483430" y="135175"/>
                </a:lnTo>
                <a:lnTo>
                  <a:pt x="440719" y="143850"/>
                </a:lnTo>
                <a:lnTo>
                  <a:pt x="399113" y="156877"/>
                </a:lnTo>
                <a:lnTo>
                  <a:pt x="358978" y="174222"/>
                </a:lnTo>
                <a:lnTo>
                  <a:pt x="320681" y="195847"/>
                </a:lnTo>
                <a:lnTo>
                  <a:pt x="284587" y="221716"/>
                </a:lnTo>
                <a:lnTo>
                  <a:pt x="251064" y="251793"/>
                </a:lnTo>
                <a:lnTo>
                  <a:pt x="220477" y="286041"/>
                </a:lnTo>
                <a:close/>
              </a:path>
            </a:pathLst>
          </a:custGeom>
          <a:ln w="7349">
            <a:solidFill>
              <a:srgbClr val="C6B7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13460" y="0"/>
            <a:ext cx="8130540" cy="6858000"/>
          </a:xfrm>
          <a:custGeom>
            <a:avLst/>
            <a:gdLst/>
            <a:ahLst/>
            <a:cxnLst/>
            <a:rect l="l" t="t" r="r" b="b"/>
            <a:pathLst>
              <a:path w="8130540" h="6858000">
                <a:moveTo>
                  <a:pt x="8130540" y="0"/>
                </a:moveTo>
                <a:lnTo>
                  <a:pt x="0" y="0"/>
                </a:lnTo>
                <a:lnTo>
                  <a:pt x="0" y="6858000"/>
                </a:lnTo>
                <a:lnTo>
                  <a:pt x="8130540" y="6858000"/>
                </a:lnTo>
                <a:lnTo>
                  <a:pt x="81305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35736" y="0"/>
            <a:ext cx="155447" cy="6857999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1014983" y="0"/>
            <a:ext cx="73660" cy="6858000"/>
          </a:xfrm>
          <a:custGeom>
            <a:avLst/>
            <a:gdLst/>
            <a:ahLst/>
            <a:cxnLst/>
            <a:rect l="l" t="t" r="r" b="b"/>
            <a:pathLst>
              <a:path w="73659" h="6858000">
                <a:moveTo>
                  <a:pt x="73152" y="0"/>
                </a:moveTo>
                <a:lnTo>
                  <a:pt x="0" y="0"/>
                </a:lnTo>
                <a:lnTo>
                  <a:pt x="0" y="6858000"/>
                </a:lnTo>
                <a:lnTo>
                  <a:pt x="73152" y="6858000"/>
                </a:lnTo>
                <a:lnTo>
                  <a:pt x="731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1182" y="504571"/>
            <a:ext cx="8501634" cy="619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0" i="0">
                <a:solidFill>
                  <a:srgbClr val="562213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9364" y="1863090"/>
            <a:ext cx="8145271" cy="4141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8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1.jp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8.jpg"/><Relationship Id="rId4" Type="http://schemas.openxmlformats.org/officeDocument/2006/relationships/image" Target="../media/image3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.png"/><Relationship Id="rId7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24.jpg"/><Relationship Id="rId4" Type="http://schemas.openxmlformats.org/officeDocument/2006/relationships/image" Target="../media/image3.png"/><Relationship Id="rId9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505" y="0"/>
                  </a:lnTo>
                  <a:lnTo>
                    <a:pt x="0" y="819150"/>
                  </a:lnTo>
                  <a:lnTo>
                    <a:pt x="48635" y="817759"/>
                  </a:lnTo>
                  <a:lnTo>
                    <a:pt x="96034" y="813638"/>
                  </a:lnTo>
                  <a:lnTo>
                    <a:pt x="142623" y="806864"/>
                  </a:lnTo>
                  <a:lnTo>
                    <a:pt x="188327" y="797514"/>
                  </a:lnTo>
                  <a:lnTo>
                    <a:pt x="233067" y="785664"/>
                  </a:lnTo>
                  <a:lnTo>
                    <a:pt x="276768" y="771391"/>
                  </a:lnTo>
                  <a:lnTo>
                    <a:pt x="319353" y="754772"/>
                  </a:lnTo>
                  <a:lnTo>
                    <a:pt x="360744" y="735885"/>
                  </a:lnTo>
                  <a:lnTo>
                    <a:pt x="400865" y="714805"/>
                  </a:lnTo>
                  <a:lnTo>
                    <a:pt x="439639" y="691610"/>
                  </a:lnTo>
                  <a:lnTo>
                    <a:pt x="476990" y="666377"/>
                  </a:lnTo>
                  <a:lnTo>
                    <a:pt x="512839" y="639182"/>
                  </a:lnTo>
                  <a:lnTo>
                    <a:pt x="547112" y="610102"/>
                  </a:lnTo>
                  <a:lnTo>
                    <a:pt x="579729" y="579215"/>
                  </a:lnTo>
                  <a:lnTo>
                    <a:pt x="610616" y="546596"/>
                  </a:lnTo>
                  <a:lnTo>
                    <a:pt x="639695" y="512323"/>
                  </a:lnTo>
                  <a:lnTo>
                    <a:pt x="666889" y="476473"/>
                  </a:lnTo>
                  <a:lnTo>
                    <a:pt x="692122" y="439123"/>
                  </a:lnTo>
                  <a:lnTo>
                    <a:pt x="715316" y="400349"/>
                  </a:lnTo>
                  <a:lnTo>
                    <a:pt x="736395" y="360228"/>
                  </a:lnTo>
                  <a:lnTo>
                    <a:pt x="755281" y="318837"/>
                  </a:lnTo>
                  <a:lnTo>
                    <a:pt x="771899" y="276253"/>
                  </a:lnTo>
                  <a:lnTo>
                    <a:pt x="786171" y="232553"/>
                  </a:lnTo>
                  <a:lnTo>
                    <a:pt x="798020" y="187814"/>
                  </a:lnTo>
                  <a:lnTo>
                    <a:pt x="807370" y="142112"/>
                  </a:lnTo>
                  <a:lnTo>
                    <a:pt x="814144" y="95524"/>
                  </a:lnTo>
                  <a:lnTo>
                    <a:pt x="818264" y="48128"/>
                  </a:lnTo>
                  <a:lnTo>
                    <a:pt x="819655" y="0"/>
                  </a:lnTo>
                  <a:close/>
                </a:path>
              </a:pathLst>
            </a:custGeom>
            <a:solidFill>
              <a:srgbClr val="FDF9F4">
                <a:alpha val="3294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818264" y="48128"/>
                  </a:lnTo>
                  <a:lnTo>
                    <a:pt x="814144" y="95524"/>
                  </a:lnTo>
                  <a:lnTo>
                    <a:pt x="807370" y="142112"/>
                  </a:lnTo>
                  <a:lnTo>
                    <a:pt x="798020" y="187814"/>
                  </a:lnTo>
                  <a:lnTo>
                    <a:pt x="786171" y="232553"/>
                  </a:lnTo>
                  <a:lnTo>
                    <a:pt x="771899" y="276253"/>
                  </a:lnTo>
                  <a:lnTo>
                    <a:pt x="755281" y="318837"/>
                  </a:lnTo>
                  <a:lnTo>
                    <a:pt x="736395" y="360228"/>
                  </a:lnTo>
                  <a:lnTo>
                    <a:pt x="715316" y="400349"/>
                  </a:lnTo>
                  <a:lnTo>
                    <a:pt x="692122" y="439123"/>
                  </a:lnTo>
                  <a:lnTo>
                    <a:pt x="666889" y="476473"/>
                  </a:lnTo>
                  <a:lnTo>
                    <a:pt x="639695" y="512323"/>
                  </a:lnTo>
                  <a:lnTo>
                    <a:pt x="610616" y="546596"/>
                  </a:lnTo>
                  <a:lnTo>
                    <a:pt x="579729" y="579215"/>
                  </a:lnTo>
                  <a:lnTo>
                    <a:pt x="547112" y="610102"/>
                  </a:lnTo>
                  <a:lnTo>
                    <a:pt x="512839" y="639182"/>
                  </a:lnTo>
                  <a:lnTo>
                    <a:pt x="476990" y="666377"/>
                  </a:lnTo>
                  <a:lnTo>
                    <a:pt x="439639" y="691610"/>
                  </a:lnTo>
                  <a:lnTo>
                    <a:pt x="400865" y="714805"/>
                  </a:lnTo>
                  <a:lnTo>
                    <a:pt x="360744" y="735885"/>
                  </a:lnTo>
                  <a:lnTo>
                    <a:pt x="319353" y="754772"/>
                  </a:lnTo>
                  <a:lnTo>
                    <a:pt x="276768" y="771391"/>
                  </a:lnTo>
                  <a:lnTo>
                    <a:pt x="233067" y="785664"/>
                  </a:lnTo>
                  <a:lnTo>
                    <a:pt x="188327" y="797514"/>
                  </a:lnTo>
                  <a:lnTo>
                    <a:pt x="142623" y="806864"/>
                  </a:lnTo>
                  <a:lnTo>
                    <a:pt x="96034" y="813638"/>
                  </a:lnTo>
                  <a:lnTo>
                    <a:pt x="48635" y="817759"/>
                  </a:lnTo>
                  <a:lnTo>
                    <a:pt x="505" y="819150"/>
                  </a:lnTo>
                  <a:lnTo>
                    <a:pt x="336" y="819150"/>
                  </a:lnTo>
                  <a:lnTo>
                    <a:pt x="168" y="819150"/>
                  </a:lnTo>
                  <a:lnTo>
                    <a:pt x="0" y="819150"/>
                  </a:lnTo>
                  <a:lnTo>
                    <a:pt x="505" y="0"/>
                  </a:lnTo>
                  <a:lnTo>
                    <a:pt x="819655" y="0"/>
                  </a:lnTo>
                  <a:close/>
                </a:path>
              </a:pathLst>
            </a:custGeom>
            <a:ln w="3175">
              <a:solidFill>
                <a:srgbClr val="D2C3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015" y="6095"/>
              <a:ext cx="1784604" cy="178460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9163" y="21335"/>
              <a:ext cx="1702435" cy="1702435"/>
            </a:xfrm>
            <a:custGeom>
              <a:avLst/>
              <a:gdLst/>
              <a:ahLst/>
              <a:cxnLst/>
              <a:rect l="l" t="t" r="r" b="b"/>
              <a:pathLst>
                <a:path w="1702435" h="1702435">
                  <a:moveTo>
                    <a:pt x="0" y="851154"/>
                  </a:moveTo>
                  <a:lnTo>
                    <a:pt x="1347" y="802859"/>
                  </a:lnTo>
                  <a:lnTo>
                    <a:pt x="5341" y="755271"/>
                  </a:lnTo>
                  <a:lnTo>
                    <a:pt x="11910" y="708461"/>
                  </a:lnTo>
                  <a:lnTo>
                    <a:pt x="20983" y="662500"/>
                  </a:lnTo>
                  <a:lnTo>
                    <a:pt x="32487" y="617462"/>
                  </a:lnTo>
                  <a:lnTo>
                    <a:pt x="46350" y="573417"/>
                  </a:lnTo>
                  <a:lnTo>
                    <a:pt x="62501" y="530438"/>
                  </a:lnTo>
                  <a:lnTo>
                    <a:pt x="80868" y="488596"/>
                  </a:lnTo>
                  <a:lnTo>
                    <a:pt x="101378" y="447964"/>
                  </a:lnTo>
                  <a:lnTo>
                    <a:pt x="123961" y="408613"/>
                  </a:lnTo>
                  <a:lnTo>
                    <a:pt x="148543" y="370615"/>
                  </a:lnTo>
                  <a:lnTo>
                    <a:pt x="175055" y="334042"/>
                  </a:lnTo>
                  <a:lnTo>
                    <a:pt x="203422" y="298966"/>
                  </a:lnTo>
                  <a:lnTo>
                    <a:pt x="233574" y="265459"/>
                  </a:lnTo>
                  <a:lnTo>
                    <a:pt x="265439" y="233593"/>
                  </a:lnTo>
                  <a:lnTo>
                    <a:pt x="298945" y="203439"/>
                  </a:lnTo>
                  <a:lnTo>
                    <a:pt x="334020" y="175070"/>
                  </a:lnTo>
                  <a:lnTo>
                    <a:pt x="370593" y="148557"/>
                  </a:lnTo>
                  <a:lnTo>
                    <a:pt x="408590" y="123973"/>
                  </a:lnTo>
                  <a:lnTo>
                    <a:pt x="447941" y="101388"/>
                  </a:lnTo>
                  <a:lnTo>
                    <a:pt x="488574" y="80876"/>
                  </a:lnTo>
                  <a:lnTo>
                    <a:pt x="530417" y="62508"/>
                  </a:lnTo>
                  <a:lnTo>
                    <a:pt x="573397" y="46355"/>
                  </a:lnTo>
                  <a:lnTo>
                    <a:pt x="617444" y="32490"/>
                  </a:lnTo>
                  <a:lnTo>
                    <a:pt x="662485" y="20985"/>
                  </a:lnTo>
                  <a:lnTo>
                    <a:pt x="708448" y="11912"/>
                  </a:lnTo>
                  <a:lnTo>
                    <a:pt x="755262" y="5342"/>
                  </a:lnTo>
                  <a:lnTo>
                    <a:pt x="802854" y="1347"/>
                  </a:lnTo>
                  <a:lnTo>
                    <a:pt x="851154" y="0"/>
                  </a:lnTo>
                  <a:lnTo>
                    <a:pt x="899448" y="1347"/>
                  </a:lnTo>
                  <a:lnTo>
                    <a:pt x="947036" y="5342"/>
                  </a:lnTo>
                  <a:lnTo>
                    <a:pt x="993846" y="11912"/>
                  </a:lnTo>
                  <a:lnTo>
                    <a:pt x="1039807" y="20985"/>
                  </a:lnTo>
                  <a:lnTo>
                    <a:pt x="1084845" y="32490"/>
                  </a:lnTo>
                  <a:lnTo>
                    <a:pt x="1128890" y="46355"/>
                  </a:lnTo>
                  <a:lnTo>
                    <a:pt x="1171869" y="62508"/>
                  </a:lnTo>
                  <a:lnTo>
                    <a:pt x="1213711" y="80876"/>
                  </a:lnTo>
                  <a:lnTo>
                    <a:pt x="1254343" y="101388"/>
                  </a:lnTo>
                  <a:lnTo>
                    <a:pt x="1293694" y="123973"/>
                  </a:lnTo>
                  <a:lnTo>
                    <a:pt x="1331692" y="148557"/>
                  </a:lnTo>
                  <a:lnTo>
                    <a:pt x="1368265" y="175070"/>
                  </a:lnTo>
                  <a:lnTo>
                    <a:pt x="1403341" y="203439"/>
                  </a:lnTo>
                  <a:lnTo>
                    <a:pt x="1436848" y="233593"/>
                  </a:lnTo>
                  <a:lnTo>
                    <a:pt x="1468714" y="265459"/>
                  </a:lnTo>
                  <a:lnTo>
                    <a:pt x="1498868" y="298966"/>
                  </a:lnTo>
                  <a:lnTo>
                    <a:pt x="1527237" y="334042"/>
                  </a:lnTo>
                  <a:lnTo>
                    <a:pt x="1553750" y="370615"/>
                  </a:lnTo>
                  <a:lnTo>
                    <a:pt x="1578334" y="408613"/>
                  </a:lnTo>
                  <a:lnTo>
                    <a:pt x="1600919" y="447964"/>
                  </a:lnTo>
                  <a:lnTo>
                    <a:pt x="1621431" y="488596"/>
                  </a:lnTo>
                  <a:lnTo>
                    <a:pt x="1639799" y="530438"/>
                  </a:lnTo>
                  <a:lnTo>
                    <a:pt x="1655952" y="573417"/>
                  </a:lnTo>
                  <a:lnTo>
                    <a:pt x="1669817" y="617462"/>
                  </a:lnTo>
                  <a:lnTo>
                    <a:pt x="1681322" y="662500"/>
                  </a:lnTo>
                  <a:lnTo>
                    <a:pt x="1690395" y="708461"/>
                  </a:lnTo>
                  <a:lnTo>
                    <a:pt x="1696965" y="755271"/>
                  </a:lnTo>
                  <a:lnTo>
                    <a:pt x="1700960" y="802859"/>
                  </a:lnTo>
                  <a:lnTo>
                    <a:pt x="1702308" y="851154"/>
                  </a:lnTo>
                  <a:lnTo>
                    <a:pt x="1700960" y="899448"/>
                  </a:lnTo>
                  <a:lnTo>
                    <a:pt x="1696965" y="947036"/>
                  </a:lnTo>
                  <a:lnTo>
                    <a:pt x="1690395" y="993846"/>
                  </a:lnTo>
                  <a:lnTo>
                    <a:pt x="1681322" y="1039807"/>
                  </a:lnTo>
                  <a:lnTo>
                    <a:pt x="1669817" y="1084845"/>
                  </a:lnTo>
                  <a:lnTo>
                    <a:pt x="1655952" y="1128890"/>
                  </a:lnTo>
                  <a:lnTo>
                    <a:pt x="1639799" y="1171869"/>
                  </a:lnTo>
                  <a:lnTo>
                    <a:pt x="1621431" y="1213711"/>
                  </a:lnTo>
                  <a:lnTo>
                    <a:pt x="1600919" y="1254343"/>
                  </a:lnTo>
                  <a:lnTo>
                    <a:pt x="1578334" y="1293694"/>
                  </a:lnTo>
                  <a:lnTo>
                    <a:pt x="1553750" y="1331692"/>
                  </a:lnTo>
                  <a:lnTo>
                    <a:pt x="1527237" y="1368265"/>
                  </a:lnTo>
                  <a:lnTo>
                    <a:pt x="1498868" y="1403341"/>
                  </a:lnTo>
                  <a:lnTo>
                    <a:pt x="1468714" y="1436848"/>
                  </a:lnTo>
                  <a:lnTo>
                    <a:pt x="1436848" y="1468714"/>
                  </a:lnTo>
                  <a:lnTo>
                    <a:pt x="1403341" y="1498868"/>
                  </a:lnTo>
                  <a:lnTo>
                    <a:pt x="1368265" y="1527237"/>
                  </a:lnTo>
                  <a:lnTo>
                    <a:pt x="1331692" y="1553750"/>
                  </a:lnTo>
                  <a:lnTo>
                    <a:pt x="1293694" y="1578334"/>
                  </a:lnTo>
                  <a:lnTo>
                    <a:pt x="1254343" y="1600919"/>
                  </a:lnTo>
                  <a:lnTo>
                    <a:pt x="1213711" y="1621431"/>
                  </a:lnTo>
                  <a:lnTo>
                    <a:pt x="1171869" y="1639799"/>
                  </a:lnTo>
                  <a:lnTo>
                    <a:pt x="1128890" y="1655952"/>
                  </a:lnTo>
                  <a:lnTo>
                    <a:pt x="1084845" y="1669817"/>
                  </a:lnTo>
                  <a:lnTo>
                    <a:pt x="1039807" y="1681322"/>
                  </a:lnTo>
                  <a:lnTo>
                    <a:pt x="993846" y="1690395"/>
                  </a:lnTo>
                  <a:lnTo>
                    <a:pt x="947036" y="1696965"/>
                  </a:lnTo>
                  <a:lnTo>
                    <a:pt x="899448" y="1700960"/>
                  </a:lnTo>
                  <a:lnTo>
                    <a:pt x="851154" y="1702308"/>
                  </a:lnTo>
                  <a:lnTo>
                    <a:pt x="802854" y="1700960"/>
                  </a:lnTo>
                  <a:lnTo>
                    <a:pt x="755262" y="1696965"/>
                  </a:lnTo>
                  <a:lnTo>
                    <a:pt x="708448" y="1690395"/>
                  </a:lnTo>
                  <a:lnTo>
                    <a:pt x="662485" y="1681322"/>
                  </a:lnTo>
                  <a:lnTo>
                    <a:pt x="617444" y="1669817"/>
                  </a:lnTo>
                  <a:lnTo>
                    <a:pt x="573397" y="1655952"/>
                  </a:lnTo>
                  <a:lnTo>
                    <a:pt x="530417" y="1639799"/>
                  </a:lnTo>
                  <a:lnTo>
                    <a:pt x="488574" y="1621431"/>
                  </a:lnTo>
                  <a:lnTo>
                    <a:pt x="447941" y="1600919"/>
                  </a:lnTo>
                  <a:lnTo>
                    <a:pt x="408590" y="1578334"/>
                  </a:lnTo>
                  <a:lnTo>
                    <a:pt x="370593" y="1553750"/>
                  </a:lnTo>
                  <a:lnTo>
                    <a:pt x="334020" y="1527237"/>
                  </a:lnTo>
                  <a:lnTo>
                    <a:pt x="298945" y="1498868"/>
                  </a:lnTo>
                  <a:lnTo>
                    <a:pt x="265439" y="1468714"/>
                  </a:lnTo>
                  <a:lnTo>
                    <a:pt x="233574" y="1436848"/>
                  </a:lnTo>
                  <a:lnTo>
                    <a:pt x="203422" y="1403341"/>
                  </a:lnTo>
                  <a:lnTo>
                    <a:pt x="175055" y="1368265"/>
                  </a:lnTo>
                  <a:lnTo>
                    <a:pt x="148543" y="1331692"/>
                  </a:lnTo>
                  <a:lnTo>
                    <a:pt x="123961" y="1293694"/>
                  </a:lnTo>
                  <a:lnTo>
                    <a:pt x="101378" y="1254343"/>
                  </a:lnTo>
                  <a:lnTo>
                    <a:pt x="80868" y="1213711"/>
                  </a:lnTo>
                  <a:lnTo>
                    <a:pt x="62501" y="1171869"/>
                  </a:lnTo>
                  <a:lnTo>
                    <a:pt x="46350" y="1128890"/>
                  </a:lnTo>
                  <a:lnTo>
                    <a:pt x="32487" y="1084845"/>
                  </a:lnTo>
                  <a:lnTo>
                    <a:pt x="20983" y="1039807"/>
                  </a:lnTo>
                  <a:lnTo>
                    <a:pt x="11910" y="993846"/>
                  </a:lnTo>
                  <a:lnTo>
                    <a:pt x="5341" y="947036"/>
                  </a:lnTo>
                  <a:lnTo>
                    <a:pt x="1347" y="899448"/>
                  </a:lnTo>
                  <a:lnTo>
                    <a:pt x="0" y="851154"/>
                  </a:lnTo>
                  <a:close/>
                </a:path>
              </a:pathLst>
            </a:custGeom>
            <a:ln w="27432">
              <a:solidFill>
                <a:srgbClr val="FFF6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2212" y="1045463"/>
              <a:ext cx="1155192" cy="115061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319" y="1050633"/>
              <a:ext cx="1116813" cy="111147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7319" y="1050633"/>
              <a:ext cx="1116965" cy="1111885"/>
            </a:xfrm>
            <a:custGeom>
              <a:avLst/>
              <a:gdLst/>
              <a:ahLst/>
              <a:cxnLst/>
              <a:rect l="l" t="t" r="r" b="b"/>
              <a:pathLst>
                <a:path w="1116965" h="1111885">
                  <a:moveTo>
                    <a:pt x="118496" y="204634"/>
                  </a:moveTo>
                  <a:lnTo>
                    <a:pt x="149785" y="168741"/>
                  </a:lnTo>
                  <a:lnTo>
                    <a:pt x="183515" y="136234"/>
                  </a:lnTo>
                  <a:lnTo>
                    <a:pt x="219451" y="107137"/>
                  </a:lnTo>
                  <a:lnTo>
                    <a:pt x="257356" y="81474"/>
                  </a:lnTo>
                  <a:lnTo>
                    <a:pt x="296996" y="59270"/>
                  </a:lnTo>
                  <a:lnTo>
                    <a:pt x="338135" y="40547"/>
                  </a:lnTo>
                  <a:lnTo>
                    <a:pt x="380538" y="25331"/>
                  </a:lnTo>
                  <a:lnTo>
                    <a:pt x="423971" y="13644"/>
                  </a:lnTo>
                  <a:lnTo>
                    <a:pt x="468196" y="5510"/>
                  </a:lnTo>
                  <a:lnTo>
                    <a:pt x="512980" y="954"/>
                  </a:lnTo>
                  <a:lnTo>
                    <a:pt x="558087" y="0"/>
                  </a:lnTo>
                  <a:lnTo>
                    <a:pt x="603281" y="2670"/>
                  </a:lnTo>
                  <a:lnTo>
                    <a:pt x="648327" y="8990"/>
                  </a:lnTo>
                  <a:lnTo>
                    <a:pt x="692991" y="18983"/>
                  </a:lnTo>
                  <a:lnTo>
                    <a:pt x="737036" y="32672"/>
                  </a:lnTo>
                  <a:lnTo>
                    <a:pt x="780227" y="50083"/>
                  </a:lnTo>
                  <a:lnTo>
                    <a:pt x="822330" y="71238"/>
                  </a:lnTo>
                  <a:lnTo>
                    <a:pt x="863108" y="96162"/>
                  </a:lnTo>
                  <a:lnTo>
                    <a:pt x="902327" y="124878"/>
                  </a:lnTo>
                  <a:lnTo>
                    <a:pt x="939023" y="156757"/>
                  </a:lnTo>
                  <a:lnTo>
                    <a:pt x="972365" y="190998"/>
                  </a:lnTo>
                  <a:lnTo>
                    <a:pt x="1002325" y="227366"/>
                  </a:lnTo>
                  <a:lnTo>
                    <a:pt x="1028874" y="265625"/>
                  </a:lnTo>
                  <a:lnTo>
                    <a:pt x="1051985" y="305541"/>
                  </a:lnTo>
                  <a:lnTo>
                    <a:pt x="1071626" y="346879"/>
                  </a:lnTo>
                  <a:lnTo>
                    <a:pt x="1087772" y="389404"/>
                  </a:lnTo>
                  <a:lnTo>
                    <a:pt x="1100392" y="432881"/>
                  </a:lnTo>
                  <a:lnTo>
                    <a:pt x="1109458" y="477076"/>
                  </a:lnTo>
                  <a:lnTo>
                    <a:pt x="1114941" y="521754"/>
                  </a:lnTo>
                  <a:lnTo>
                    <a:pt x="1116813" y="566679"/>
                  </a:lnTo>
                  <a:lnTo>
                    <a:pt x="1115044" y="611617"/>
                  </a:lnTo>
                  <a:lnTo>
                    <a:pt x="1109608" y="656333"/>
                  </a:lnTo>
                  <a:lnTo>
                    <a:pt x="1100473" y="700593"/>
                  </a:lnTo>
                  <a:lnTo>
                    <a:pt x="1087613" y="744160"/>
                  </a:lnTo>
                  <a:lnTo>
                    <a:pt x="1070998" y="786801"/>
                  </a:lnTo>
                  <a:lnTo>
                    <a:pt x="1050600" y="828281"/>
                  </a:lnTo>
                  <a:lnTo>
                    <a:pt x="1026390" y="868365"/>
                  </a:lnTo>
                  <a:lnTo>
                    <a:pt x="998339" y="906817"/>
                  </a:lnTo>
                  <a:lnTo>
                    <a:pt x="967050" y="942710"/>
                  </a:lnTo>
                  <a:lnTo>
                    <a:pt x="933320" y="975218"/>
                  </a:lnTo>
                  <a:lnTo>
                    <a:pt x="897385" y="1004315"/>
                  </a:lnTo>
                  <a:lnTo>
                    <a:pt x="859481" y="1029978"/>
                  </a:lnTo>
                  <a:lnTo>
                    <a:pt x="819841" y="1052184"/>
                  </a:lnTo>
                  <a:lnTo>
                    <a:pt x="778703" y="1070908"/>
                  </a:lnTo>
                  <a:lnTo>
                    <a:pt x="736300" y="1086127"/>
                  </a:lnTo>
                  <a:lnTo>
                    <a:pt x="692869" y="1097817"/>
                  </a:lnTo>
                  <a:lnTo>
                    <a:pt x="648644" y="1105954"/>
                  </a:lnTo>
                  <a:lnTo>
                    <a:pt x="603860" y="1110515"/>
                  </a:lnTo>
                  <a:lnTo>
                    <a:pt x="558754" y="1111476"/>
                  </a:lnTo>
                  <a:lnTo>
                    <a:pt x="513560" y="1108813"/>
                  </a:lnTo>
                  <a:lnTo>
                    <a:pt x="468514" y="1102502"/>
                  </a:lnTo>
                  <a:lnTo>
                    <a:pt x="423850" y="1092519"/>
                  </a:lnTo>
                  <a:lnTo>
                    <a:pt x="379804" y="1078841"/>
                  </a:lnTo>
                  <a:lnTo>
                    <a:pt x="336612" y="1061444"/>
                  </a:lnTo>
                  <a:lnTo>
                    <a:pt x="294508" y="1040304"/>
                  </a:lnTo>
                  <a:lnTo>
                    <a:pt x="253729" y="1015397"/>
                  </a:lnTo>
                  <a:lnTo>
                    <a:pt x="214508" y="986700"/>
                  </a:lnTo>
                  <a:lnTo>
                    <a:pt x="177812" y="954821"/>
                  </a:lnTo>
                  <a:lnTo>
                    <a:pt x="144469" y="920580"/>
                  </a:lnTo>
                  <a:lnTo>
                    <a:pt x="114507" y="884212"/>
                  </a:lnTo>
                  <a:lnTo>
                    <a:pt x="87955" y="845952"/>
                  </a:lnTo>
                  <a:lnTo>
                    <a:pt x="64842" y="806035"/>
                  </a:lnTo>
                  <a:lnTo>
                    <a:pt x="45198" y="764695"/>
                  </a:lnTo>
                  <a:lnTo>
                    <a:pt x="29049" y="722168"/>
                  </a:lnTo>
                  <a:lnTo>
                    <a:pt x="16427" y="678687"/>
                  </a:lnTo>
                  <a:lnTo>
                    <a:pt x="7358" y="634488"/>
                  </a:lnTo>
                  <a:lnTo>
                    <a:pt x="1873" y="589806"/>
                  </a:lnTo>
                  <a:lnTo>
                    <a:pt x="0" y="544874"/>
                  </a:lnTo>
                  <a:lnTo>
                    <a:pt x="1767" y="499929"/>
                  </a:lnTo>
                  <a:lnTo>
                    <a:pt x="7203" y="455204"/>
                  </a:lnTo>
                  <a:lnTo>
                    <a:pt x="16338" y="410935"/>
                  </a:lnTo>
                  <a:lnTo>
                    <a:pt x="29200" y="367355"/>
                  </a:lnTo>
                  <a:lnTo>
                    <a:pt x="45818" y="324701"/>
                  </a:lnTo>
                  <a:lnTo>
                    <a:pt x="66221" y="283206"/>
                  </a:lnTo>
                  <a:lnTo>
                    <a:pt x="90437" y="243105"/>
                  </a:lnTo>
                  <a:lnTo>
                    <a:pt x="118496" y="204634"/>
                  </a:lnTo>
                  <a:close/>
                </a:path>
                <a:path w="1116965" h="1111885">
                  <a:moveTo>
                    <a:pt x="220477" y="286041"/>
                  </a:moveTo>
                  <a:lnTo>
                    <a:pt x="193856" y="323455"/>
                  </a:lnTo>
                  <a:lnTo>
                    <a:pt x="171955" y="362810"/>
                  </a:lnTo>
                  <a:lnTo>
                    <a:pt x="154729" y="403741"/>
                  </a:lnTo>
                  <a:lnTo>
                    <a:pt x="142131" y="445881"/>
                  </a:lnTo>
                  <a:lnTo>
                    <a:pt x="134116" y="488865"/>
                  </a:lnTo>
                  <a:lnTo>
                    <a:pt x="130638" y="532328"/>
                  </a:lnTo>
                  <a:lnTo>
                    <a:pt x="131651" y="575903"/>
                  </a:lnTo>
                  <a:lnTo>
                    <a:pt x="137108" y="619227"/>
                  </a:lnTo>
                  <a:lnTo>
                    <a:pt x="146964" y="661933"/>
                  </a:lnTo>
                  <a:lnTo>
                    <a:pt x="161173" y="703655"/>
                  </a:lnTo>
                  <a:lnTo>
                    <a:pt x="179689" y="744028"/>
                  </a:lnTo>
                  <a:lnTo>
                    <a:pt x="202465" y="782686"/>
                  </a:lnTo>
                  <a:lnTo>
                    <a:pt x="229457" y="819265"/>
                  </a:lnTo>
                  <a:lnTo>
                    <a:pt x="260618" y="853397"/>
                  </a:lnTo>
                  <a:lnTo>
                    <a:pt x="295902" y="884719"/>
                  </a:lnTo>
                  <a:lnTo>
                    <a:pt x="334265" y="912179"/>
                  </a:lnTo>
                  <a:lnTo>
                    <a:pt x="374453" y="934995"/>
                  </a:lnTo>
                  <a:lnTo>
                    <a:pt x="416101" y="953204"/>
                  </a:lnTo>
                  <a:lnTo>
                    <a:pt x="458841" y="966841"/>
                  </a:lnTo>
                  <a:lnTo>
                    <a:pt x="502308" y="975943"/>
                  </a:lnTo>
                  <a:lnTo>
                    <a:pt x="546136" y="980546"/>
                  </a:lnTo>
                  <a:lnTo>
                    <a:pt x="589957" y="980687"/>
                  </a:lnTo>
                  <a:lnTo>
                    <a:pt x="633406" y="976403"/>
                  </a:lnTo>
                  <a:lnTo>
                    <a:pt x="676117" y="967728"/>
                  </a:lnTo>
                  <a:lnTo>
                    <a:pt x="717723" y="954701"/>
                  </a:lnTo>
                  <a:lnTo>
                    <a:pt x="757858" y="937356"/>
                  </a:lnTo>
                  <a:lnTo>
                    <a:pt x="796155" y="915731"/>
                  </a:lnTo>
                  <a:lnTo>
                    <a:pt x="832248" y="889862"/>
                  </a:lnTo>
                  <a:lnTo>
                    <a:pt x="865771" y="859785"/>
                  </a:lnTo>
                  <a:lnTo>
                    <a:pt x="896358" y="825537"/>
                  </a:lnTo>
                  <a:lnTo>
                    <a:pt x="922982" y="788101"/>
                  </a:lnTo>
                  <a:lnTo>
                    <a:pt x="944884" y="748730"/>
                  </a:lnTo>
                  <a:lnTo>
                    <a:pt x="962111" y="707789"/>
                  </a:lnTo>
                  <a:lnTo>
                    <a:pt x="974709" y="665643"/>
                  </a:lnTo>
                  <a:lnTo>
                    <a:pt x="982725" y="622657"/>
                  </a:lnTo>
                  <a:lnTo>
                    <a:pt x="986203" y="579196"/>
                  </a:lnTo>
                  <a:lnTo>
                    <a:pt x="985191" y="535624"/>
                  </a:lnTo>
                  <a:lnTo>
                    <a:pt x="979734" y="492307"/>
                  </a:lnTo>
                  <a:lnTo>
                    <a:pt x="969878" y="449609"/>
                  </a:lnTo>
                  <a:lnTo>
                    <a:pt x="955669" y="407895"/>
                  </a:lnTo>
                  <a:lnTo>
                    <a:pt x="937154" y="367530"/>
                  </a:lnTo>
                  <a:lnTo>
                    <a:pt x="914378" y="328880"/>
                  </a:lnTo>
                  <a:lnTo>
                    <a:pt x="887387" y="292308"/>
                  </a:lnTo>
                  <a:lnTo>
                    <a:pt x="856228" y="258179"/>
                  </a:lnTo>
                  <a:lnTo>
                    <a:pt x="820946" y="226859"/>
                  </a:lnTo>
                  <a:lnTo>
                    <a:pt x="782581" y="199399"/>
                  </a:lnTo>
                  <a:lnTo>
                    <a:pt x="742390" y="176583"/>
                  </a:lnTo>
                  <a:lnTo>
                    <a:pt x="700741" y="158375"/>
                  </a:lnTo>
                  <a:lnTo>
                    <a:pt x="657999" y="144737"/>
                  </a:lnTo>
                  <a:lnTo>
                    <a:pt x="614531" y="135635"/>
                  </a:lnTo>
                  <a:lnTo>
                    <a:pt x="570702" y="131032"/>
                  </a:lnTo>
                  <a:lnTo>
                    <a:pt x="526880" y="130891"/>
                  </a:lnTo>
                  <a:lnTo>
                    <a:pt x="483430" y="135175"/>
                  </a:lnTo>
                  <a:lnTo>
                    <a:pt x="440719" y="143850"/>
                  </a:lnTo>
                  <a:lnTo>
                    <a:pt x="399113" y="156877"/>
                  </a:lnTo>
                  <a:lnTo>
                    <a:pt x="358978" y="174222"/>
                  </a:lnTo>
                  <a:lnTo>
                    <a:pt x="320681" y="195847"/>
                  </a:lnTo>
                  <a:lnTo>
                    <a:pt x="284587" y="221716"/>
                  </a:lnTo>
                  <a:lnTo>
                    <a:pt x="251064" y="251793"/>
                  </a:lnTo>
                  <a:lnTo>
                    <a:pt x="220477" y="286041"/>
                  </a:lnTo>
                  <a:close/>
                </a:path>
              </a:pathLst>
            </a:custGeom>
            <a:ln w="7349">
              <a:solidFill>
                <a:srgbClr val="C6B7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13460" y="0"/>
              <a:ext cx="8130540" cy="6858000"/>
            </a:xfrm>
            <a:custGeom>
              <a:avLst/>
              <a:gdLst/>
              <a:ahLst/>
              <a:cxnLst/>
              <a:rect l="l" t="t" r="r" b="b"/>
              <a:pathLst>
                <a:path w="8130540" h="6858000">
                  <a:moveTo>
                    <a:pt x="813054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8130540" y="6858000"/>
                  </a:lnTo>
                  <a:lnTo>
                    <a:pt x="8130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5736" y="0"/>
              <a:ext cx="155447" cy="685799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14983" y="0"/>
              <a:ext cx="73660" cy="6858000"/>
            </a:xfrm>
            <a:custGeom>
              <a:avLst/>
              <a:gdLst/>
              <a:ahLst/>
              <a:cxnLst/>
              <a:rect l="l" t="t" r="r" b="b"/>
              <a:pathLst>
                <a:path w="73659" h="6858000">
                  <a:moveTo>
                    <a:pt x="7315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3152" y="685800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1927726" y="701814"/>
            <a:ext cx="6637020" cy="18091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551805" algn="l"/>
              </a:tabLst>
            </a:pPr>
            <a:r>
              <a:rPr spc="-50" dirty="0"/>
              <a:t>Άτομα</a:t>
            </a:r>
            <a:r>
              <a:rPr spc="-5" dirty="0"/>
              <a:t> με</a:t>
            </a:r>
            <a:r>
              <a:rPr spc="5" dirty="0"/>
              <a:t> </a:t>
            </a:r>
            <a:r>
              <a:rPr spc="-5" dirty="0"/>
              <a:t>Ειδικές</a:t>
            </a:r>
            <a:r>
              <a:rPr spc="-185" dirty="0"/>
              <a:t> </a:t>
            </a:r>
            <a:r>
              <a:rPr spc="-20" dirty="0"/>
              <a:t>Ανάγκες	</a:t>
            </a:r>
            <a:r>
              <a:rPr spc="-5" dirty="0"/>
              <a:t>που </a:t>
            </a:r>
            <a:r>
              <a:rPr dirty="0"/>
              <a:t> </a:t>
            </a:r>
            <a:r>
              <a:rPr lang="el-GR" spc="-5" dirty="0" smtClean="0"/>
              <a:t>ξεχώρισαν</a:t>
            </a:r>
            <a:r>
              <a:rPr dirty="0" smtClean="0"/>
              <a:t> </a:t>
            </a:r>
            <a:r>
              <a:rPr spc="-30" dirty="0"/>
              <a:t>στην </a:t>
            </a:r>
            <a:r>
              <a:rPr spc="-25" dirty="0"/>
              <a:t> </a:t>
            </a:r>
            <a:r>
              <a:rPr spc="-5" dirty="0"/>
              <a:t>επιστήμη,</a:t>
            </a:r>
            <a:r>
              <a:rPr spc="-50" dirty="0"/>
              <a:t> </a:t>
            </a:r>
            <a:r>
              <a:rPr lang="el-GR" spc="-30" dirty="0" smtClean="0"/>
              <a:t>τον</a:t>
            </a:r>
            <a:r>
              <a:rPr spc="-30" dirty="0" smtClean="0"/>
              <a:t> </a:t>
            </a:r>
            <a:r>
              <a:rPr spc="-25" dirty="0"/>
              <a:t>αθλητισμό</a:t>
            </a:r>
            <a:r>
              <a:rPr spc="-15" dirty="0"/>
              <a:t> </a:t>
            </a:r>
            <a:r>
              <a:rPr dirty="0"/>
              <a:t>,</a:t>
            </a:r>
            <a:r>
              <a:rPr spc="-25" dirty="0"/>
              <a:t> </a:t>
            </a:r>
            <a:r>
              <a:rPr dirty="0" smtClean="0"/>
              <a:t>κα</a:t>
            </a:r>
            <a:r>
              <a:rPr lang="el-GR" dirty="0" smtClean="0"/>
              <a:t>ι τις τέχνες</a:t>
            </a:r>
            <a:r>
              <a:rPr dirty="0" smtClean="0"/>
              <a:t>.</a:t>
            </a:r>
            <a:endParaRPr dirty="0"/>
          </a:p>
        </p:txBody>
      </p:sp>
      <p:pic>
        <p:nvPicPr>
          <p:cNvPr id="22" name="Εικόνα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920" y="2971799"/>
            <a:ext cx="8133080" cy="3841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505" y="0"/>
                  </a:lnTo>
                  <a:lnTo>
                    <a:pt x="0" y="819150"/>
                  </a:lnTo>
                  <a:lnTo>
                    <a:pt x="48635" y="817759"/>
                  </a:lnTo>
                  <a:lnTo>
                    <a:pt x="96034" y="813638"/>
                  </a:lnTo>
                  <a:lnTo>
                    <a:pt x="142623" y="806864"/>
                  </a:lnTo>
                  <a:lnTo>
                    <a:pt x="188327" y="797514"/>
                  </a:lnTo>
                  <a:lnTo>
                    <a:pt x="233067" y="785664"/>
                  </a:lnTo>
                  <a:lnTo>
                    <a:pt x="276768" y="771391"/>
                  </a:lnTo>
                  <a:lnTo>
                    <a:pt x="319353" y="754772"/>
                  </a:lnTo>
                  <a:lnTo>
                    <a:pt x="360744" y="735885"/>
                  </a:lnTo>
                  <a:lnTo>
                    <a:pt x="400865" y="714805"/>
                  </a:lnTo>
                  <a:lnTo>
                    <a:pt x="439639" y="691610"/>
                  </a:lnTo>
                  <a:lnTo>
                    <a:pt x="476990" y="666377"/>
                  </a:lnTo>
                  <a:lnTo>
                    <a:pt x="512839" y="639182"/>
                  </a:lnTo>
                  <a:lnTo>
                    <a:pt x="547112" y="610102"/>
                  </a:lnTo>
                  <a:lnTo>
                    <a:pt x="579729" y="579215"/>
                  </a:lnTo>
                  <a:lnTo>
                    <a:pt x="610616" y="546596"/>
                  </a:lnTo>
                  <a:lnTo>
                    <a:pt x="639695" y="512323"/>
                  </a:lnTo>
                  <a:lnTo>
                    <a:pt x="666889" y="476473"/>
                  </a:lnTo>
                  <a:lnTo>
                    <a:pt x="692122" y="439123"/>
                  </a:lnTo>
                  <a:lnTo>
                    <a:pt x="715316" y="400349"/>
                  </a:lnTo>
                  <a:lnTo>
                    <a:pt x="736395" y="360228"/>
                  </a:lnTo>
                  <a:lnTo>
                    <a:pt x="755281" y="318837"/>
                  </a:lnTo>
                  <a:lnTo>
                    <a:pt x="771899" y="276253"/>
                  </a:lnTo>
                  <a:lnTo>
                    <a:pt x="786171" y="232553"/>
                  </a:lnTo>
                  <a:lnTo>
                    <a:pt x="798020" y="187814"/>
                  </a:lnTo>
                  <a:lnTo>
                    <a:pt x="807370" y="142112"/>
                  </a:lnTo>
                  <a:lnTo>
                    <a:pt x="814144" y="95524"/>
                  </a:lnTo>
                  <a:lnTo>
                    <a:pt x="818264" y="48128"/>
                  </a:lnTo>
                  <a:lnTo>
                    <a:pt x="819655" y="0"/>
                  </a:lnTo>
                  <a:close/>
                </a:path>
              </a:pathLst>
            </a:custGeom>
            <a:solidFill>
              <a:srgbClr val="FDF9F4">
                <a:alpha val="3294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818264" y="48128"/>
                  </a:lnTo>
                  <a:lnTo>
                    <a:pt x="814144" y="95524"/>
                  </a:lnTo>
                  <a:lnTo>
                    <a:pt x="807370" y="142112"/>
                  </a:lnTo>
                  <a:lnTo>
                    <a:pt x="798020" y="187814"/>
                  </a:lnTo>
                  <a:lnTo>
                    <a:pt x="786171" y="232553"/>
                  </a:lnTo>
                  <a:lnTo>
                    <a:pt x="771899" y="276253"/>
                  </a:lnTo>
                  <a:lnTo>
                    <a:pt x="755281" y="318837"/>
                  </a:lnTo>
                  <a:lnTo>
                    <a:pt x="736395" y="360228"/>
                  </a:lnTo>
                  <a:lnTo>
                    <a:pt x="715316" y="400349"/>
                  </a:lnTo>
                  <a:lnTo>
                    <a:pt x="692122" y="439123"/>
                  </a:lnTo>
                  <a:lnTo>
                    <a:pt x="666889" y="476473"/>
                  </a:lnTo>
                  <a:lnTo>
                    <a:pt x="639695" y="512323"/>
                  </a:lnTo>
                  <a:lnTo>
                    <a:pt x="610616" y="546596"/>
                  </a:lnTo>
                  <a:lnTo>
                    <a:pt x="579729" y="579215"/>
                  </a:lnTo>
                  <a:lnTo>
                    <a:pt x="547112" y="610102"/>
                  </a:lnTo>
                  <a:lnTo>
                    <a:pt x="512839" y="639182"/>
                  </a:lnTo>
                  <a:lnTo>
                    <a:pt x="476990" y="666377"/>
                  </a:lnTo>
                  <a:lnTo>
                    <a:pt x="439639" y="691610"/>
                  </a:lnTo>
                  <a:lnTo>
                    <a:pt x="400865" y="714805"/>
                  </a:lnTo>
                  <a:lnTo>
                    <a:pt x="360744" y="735885"/>
                  </a:lnTo>
                  <a:lnTo>
                    <a:pt x="319353" y="754772"/>
                  </a:lnTo>
                  <a:lnTo>
                    <a:pt x="276768" y="771391"/>
                  </a:lnTo>
                  <a:lnTo>
                    <a:pt x="233067" y="785664"/>
                  </a:lnTo>
                  <a:lnTo>
                    <a:pt x="188327" y="797514"/>
                  </a:lnTo>
                  <a:lnTo>
                    <a:pt x="142623" y="806864"/>
                  </a:lnTo>
                  <a:lnTo>
                    <a:pt x="96034" y="813638"/>
                  </a:lnTo>
                  <a:lnTo>
                    <a:pt x="48635" y="817759"/>
                  </a:lnTo>
                  <a:lnTo>
                    <a:pt x="505" y="819150"/>
                  </a:lnTo>
                  <a:lnTo>
                    <a:pt x="336" y="819150"/>
                  </a:lnTo>
                  <a:lnTo>
                    <a:pt x="168" y="819150"/>
                  </a:lnTo>
                  <a:lnTo>
                    <a:pt x="0" y="819150"/>
                  </a:lnTo>
                  <a:lnTo>
                    <a:pt x="505" y="0"/>
                  </a:lnTo>
                  <a:lnTo>
                    <a:pt x="819655" y="0"/>
                  </a:lnTo>
                  <a:close/>
                </a:path>
              </a:pathLst>
            </a:custGeom>
            <a:ln w="3175">
              <a:solidFill>
                <a:srgbClr val="D2C3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015" y="6095"/>
              <a:ext cx="1784604" cy="178460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9163" y="21335"/>
              <a:ext cx="1702435" cy="1702435"/>
            </a:xfrm>
            <a:custGeom>
              <a:avLst/>
              <a:gdLst/>
              <a:ahLst/>
              <a:cxnLst/>
              <a:rect l="l" t="t" r="r" b="b"/>
              <a:pathLst>
                <a:path w="1702435" h="1702435">
                  <a:moveTo>
                    <a:pt x="0" y="851154"/>
                  </a:moveTo>
                  <a:lnTo>
                    <a:pt x="1347" y="802859"/>
                  </a:lnTo>
                  <a:lnTo>
                    <a:pt x="5341" y="755271"/>
                  </a:lnTo>
                  <a:lnTo>
                    <a:pt x="11910" y="708461"/>
                  </a:lnTo>
                  <a:lnTo>
                    <a:pt x="20983" y="662500"/>
                  </a:lnTo>
                  <a:lnTo>
                    <a:pt x="32487" y="617462"/>
                  </a:lnTo>
                  <a:lnTo>
                    <a:pt x="46350" y="573417"/>
                  </a:lnTo>
                  <a:lnTo>
                    <a:pt x="62501" y="530438"/>
                  </a:lnTo>
                  <a:lnTo>
                    <a:pt x="80868" y="488596"/>
                  </a:lnTo>
                  <a:lnTo>
                    <a:pt x="101378" y="447964"/>
                  </a:lnTo>
                  <a:lnTo>
                    <a:pt x="123961" y="408613"/>
                  </a:lnTo>
                  <a:lnTo>
                    <a:pt x="148543" y="370615"/>
                  </a:lnTo>
                  <a:lnTo>
                    <a:pt x="175055" y="334042"/>
                  </a:lnTo>
                  <a:lnTo>
                    <a:pt x="203422" y="298966"/>
                  </a:lnTo>
                  <a:lnTo>
                    <a:pt x="233574" y="265459"/>
                  </a:lnTo>
                  <a:lnTo>
                    <a:pt x="265439" y="233593"/>
                  </a:lnTo>
                  <a:lnTo>
                    <a:pt x="298945" y="203439"/>
                  </a:lnTo>
                  <a:lnTo>
                    <a:pt x="334020" y="175070"/>
                  </a:lnTo>
                  <a:lnTo>
                    <a:pt x="370593" y="148557"/>
                  </a:lnTo>
                  <a:lnTo>
                    <a:pt x="408590" y="123973"/>
                  </a:lnTo>
                  <a:lnTo>
                    <a:pt x="447941" y="101388"/>
                  </a:lnTo>
                  <a:lnTo>
                    <a:pt x="488574" y="80876"/>
                  </a:lnTo>
                  <a:lnTo>
                    <a:pt x="530417" y="62508"/>
                  </a:lnTo>
                  <a:lnTo>
                    <a:pt x="573397" y="46355"/>
                  </a:lnTo>
                  <a:lnTo>
                    <a:pt x="617444" y="32490"/>
                  </a:lnTo>
                  <a:lnTo>
                    <a:pt x="662485" y="20985"/>
                  </a:lnTo>
                  <a:lnTo>
                    <a:pt x="708448" y="11912"/>
                  </a:lnTo>
                  <a:lnTo>
                    <a:pt x="755262" y="5342"/>
                  </a:lnTo>
                  <a:lnTo>
                    <a:pt x="802854" y="1347"/>
                  </a:lnTo>
                  <a:lnTo>
                    <a:pt x="851154" y="0"/>
                  </a:lnTo>
                  <a:lnTo>
                    <a:pt x="899448" y="1347"/>
                  </a:lnTo>
                  <a:lnTo>
                    <a:pt x="947036" y="5342"/>
                  </a:lnTo>
                  <a:lnTo>
                    <a:pt x="993846" y="11912"/>
                  </a:lnTo>
                  <a:lnTo>
                    <a:pt x="1039807" y="20985"/>
                  </a:lnTo>
                  <a:lnTo>
                    <a:pt x="1084845" y="32490"/>
                  </a:lnTo>
                  <a:lnTo>
                    <a:pt x="1128890" y="46355"/>
                  </a:lnTo>
                  <a:lnTo>
                    <a:pt x="1171869" y="62508"/>
                  </a:lnTo>
                  <a:lnTo>
                    <a:pt x="1213711" y="80876"/>
                  </a:lnTo>
                  <a:lnTo>
                    <a:pt x="1254343" y="101388"/>
                  </a:lnTo>
                  <a:lnTo>
                    <a:pt x="1293694" y="123973"/>
                  </a:lnTo>
                  <a:lnTo>
                    <a:pt x="1331692" y="148557"/>
                  </a:lnTo>
                  <a:lnTo>
                    <a:pt x="1368265" y="175070"/>
                  </a:lnTo>
                  <a:lnTo>
                    <a:pt x="1403341" y="203439"/>
                  </a:lnTo>
                  <a:lnTo>
                    <a:pt x="1436848" y="233593"/>
                  </a:lnTo>
                  <a:lnTo>
                    <a:pt x="1468714" y="265459"/>
                  </a:lnTo>
                  <a:lnTo>
                    <a:pt x="1498868" y="298966"/>
                  </a:lnTo>
                  <a:lnTo>
                    <a:pt x="1527237" y="334042"/>
                  </a:lnTo>
                  <a:lnTo>
                    <a:pt x="1553750" y="370615"/>
                  </a:lnTo>
                  <a:lnTo>
                    <a:pt x="1578334" y="408613"/>
                  </a:lnTo>
                  <a:lnTo>
                    <a:pt x="1600919" y="447964"/>
                  </a:lnTo>
                  <a:lnTo>
                    <a:pt x="1621431" y="488596"/>
                  </a:lnTo>
                  <a:lnTo>
                    <a:pt x="1639799" y="530438"/>
                  </a:lnTo>
                  <a:lnTo>
                    <a:pt x="1655952" y="573417"/>
                  </a:lnTo>
                  <a:lnTo>
                    <a:pt x="1669817" y="617462"/>
                  </a:lnTo>
                  <a:lnTo>
                    <a:pt x="1681322" y="662500"/>
                  </a:lnTo>
                  <a:lnTo>
                    <a:pt x="1690395" y="708461"/>
                  </a:lnTo>
                  <a:lnTo>
                    <a:pt x="1696965" y="755271"/>
                  </a:lnTo>
                  <a:lnTo>
                    <a:pt x="1700960" y="802859"/>
                  </a:lnTo>
                  <a:lnTo>
                    <a:pt x="1702308" y="851154"/>
                  </a:lnTo>
                  <a:lnTo>
                    <a:pt x="1700960" y="899448"/>
                  </a:lnTo>
                  <a:lnTo>
                    <a:pt x="1696965" y="947036"/>
                  </a:lnTo>
                  <a:lnTo>
                    <a:pt x="1690395" y="993846"/>
                  </a:lnTo>
                  <a:lnTo>
                    <a:pt x="1681322" y="1039807"/>
                  </a:lnTo>
                  <a:lnTo>
                    <a:pt x="1669817" y="1084845"/>
                  </a:lnTo>
                  <a:lnTo>
                    <a:pt x="1655952" y="1128890"/>
                  </a:lnTo>
                  <a:lnTo>
                    <a:pt x="1639799" y="1171869"/>
                  </a:lnTo>
                  <a:lnTo>
                    <a:pt x="1621431" y="1213711"/>
                  </a:lnTo>
                  <a:lnTo>
                    <a:pt x="1600919" y="1254343"/>
                  </a:lnTo>
                  <a:lnTo>
                    <a:pt x="1578334" y="1293694"/>
                  </a:lnTo>
                  <a:lnTo>
                    <a:pt x="1553750" y="1331692"/>
                  </a:lnTo>
                  <a:lnTo>
                    <a:pt x="1527237" y="1368265"/>
                  </a:lnTo>
                  <a:lnTo>
                    <a:pt x="1498868" y="1403341"/>
                  </a:lnTo>
                  <a:lnTo>
                    <a:pt x="1468714" y="1436848"/>
                  </a:lnTo>
                  <a:lnTo>
                    <a:pt x="1436848" y="1468714"/>
                  </a:lnTo>
                  <a:lnTo>
                    <a:pt x="1403341" y="1498868"/>
                  </a:lnTo>
                  <a:lnTo>
                    <a:pt x="1368265" y="1527237"/>
                  </a:lnTo>
                  <a:lnTo>
                    <a:pt x="1331692" y="1553750"/>
                  </a:lnTo>
                  <a:lnTo>
                    <a:pt x="1293694" y="1578334"/>
                  </a:lnTo>
                  <a:lnTo>
                    <a:pt x="1254343" y="1600919"/>
                  </a:lnTo>
                  <a:lnTo>
                    <a:pt x="1213711" y="1621431"/>
                  </a:lnTo>
                  <a:lnTo>
                    <a:pt x="1171869" y="1639799"/>
                  </a:lnTo>
                  <a:lnTo>
                    <a:pt x="1128890" y="1655952"/>
                  </a:lnTo>
                  <a:lnTo>
                    <a:pt x="1084845" y="1669817"/>
                  </a:lnTo>
                  <a:lnTo>
                    <a:pt x="1039807" y="1681322"/>
                  </a:lnTo>
                  <a:lnTo>
                    <a:pt x="993846" y="1690395"/>
                  </a:lnTo>
                  <a:lnTo>
                    <a:pt x="947036" y="1696965"/>
                  </a:lnTo>
                  <a:lnTo>
                    <a:pt x="899448" y="1700960"/>
                  </a:lnTo>
                  <a:lnTo>
                    <a:pt x="851154" y="1702308"/>
                  </a:lnTo>
                  <a:lnTo>
                    <a:pt x="802854" y="1700960"/>
                  </a:lnTo>
                  <a:lnTo>
                    <a:pt x="755262" y="1696965"/>
                  </a:lnTo>
                  <a:lnTo>
                    <a:pt x="708448" y="1690395"/>
                  </a:lnTo>
                  <a:lnTo>
                    <a:pt x="662485" y="1681322"/>
                  </a:lnTo>
                  <a:lnTo>
                    <a:pt x="617444" y="1669817"/>
                  </a:lnTo>
                  <a:lnTo>
                    <a:pt x="573397" y="1655952"/>
                  </a:lnTo>
                  <a:lnTo>
                    <a:pt x="530417" y="1639799"/>
                  </a:lnTo>
                  <a:lnTo>
                    <a:pt x="488574" y="1621431"/>
                  </a:lnTo>
                  <a:lnTo>
                    <a:pt x="447941" y="1600919"/>
                  </a:lnTo>
                  <a:lnTo>
                    <a:pt x="408590" y="1578334"/>
                  </a:lnTo>
                  <a:lnTo>
                    <a:pt x="370593" y="1553750"/>
                  </a:lnTo>
                  <a:lnTo>
                    <a:pt x="334020" y="1527237"/>
                  </a:lnTo>
                  <a:lnTo>
                    <a:pt x="298945" y="1498868"/>
                  </a:lnTo>
                  <a:lnTo>
                    <a:pt x="265439" y="1468714"/>
                  </a:lnTo>
                  <a:lnTo>
                    <a:pt x="233574" y="1436848"/>
                  </a:lnTo>
                  <a:lnTo>
                    <a:pt x="203422" y="1403341"/>
                  </a:lnTo>
                  <a:lnTo>
                    <a:pt x="175055" y="1368265"/>
                  </a:lnTo>
                  <a:lnTo>
                    <a:pt x="148543" y="1331692"/>
                  </a:lnTo>
                  <a:lnTo>
                    <a:pt x="123961" y="1293694"/>
                  </a:lnTo>
                  <a:lnTo>
                    <a:pt x="101378" y="1254343"/>
                  </a:lnTo>
                  <a:lnTo>
                    <a:pt x="80868" y="1213711"/>
                  </a:lnTo>
                  <a:lnTo>
                    <a:pt x="62501" y="1171869"/>
                  </a:lnTo>
                  <a:lnTo>
                    <a:pt x="46350" y="1128890"/>
                  </a:lnTo>
                  <a:lnTo>
                    <a:pt x="32487" y="1084845"/>
                  </a:lnTo>
                  <a:lnTo>
                    <a:pt x="20983" y="1039807"/>
                  </a:lnTo>
                  <a:lnTo>
                    <a:pt x="11910" y="993846"/>
                  </a:lnTo>
                  <a:lnTo>
                    <a:pt x="5341" y="947036"/>
                  </a:lnTo>
                  <a:lnTo>
                    <a:pt x="1347" y="899448"/>
                  </a:lnTo>
                  <a:lnTo>
                    <a:pt x="0" y="851154"/>
                  </a:lnTo>
                  <a:close/>
                </a:path>
              </a:pathLst>
            </a:custGeom>
            <a:ln w="27432">
              <a:solidFill>
                <a:srgbClr val="FFF6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2212" y="1045463"/>
              <a:ext cx="1155192" cy="115061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319" y="1050633"/>
              <a:ext cx="1116813" cy="111147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7319" y="1050633"/>
              <a:ext cx="1116965" cy="1111885"/>
            </a:xfrm>
            <a:custGeom>
              <a:avLst/>
              <a:gdLst/>
              <a:ahLst/>
              <a:cxnLst/>
              <a:rect l="l" t="t" r="r" b="b"/>
              <a:pathLst>
                <a:path w="1116965" h="1111885">
                  <a:moveTo>
                    <a:pt x="118496" y="204634"/>
                  </a:moveTo>
                  <a:lnTo>
                    <a:pt x="149785" y="168741"/>
                  </a:lnTo>
                  <a:lnTo>
                    <a:pt x="183515" y="136234"/>
                  </a:lnTo>
                  <a:lnTo>
                    <a:pt x="219451" y="107137"/>
                  </a:lnTo>
                  <a:lnTo>
                    <a:pt x="257356" y="81474"/>
                  </a:lnTo>
                  <a:lnTo>
                    <a:pt x="296996" y="59270"/>
                  </a:lnTo>
                  <a:lnTo>
                    <a:pt x="338135" y="40547"/>
                  </a:lnTo>
                  <a:lnTo>
                    <a:pt x="380538" y="25331"/>
                  </a:lnTo>
                  <a:lnTo>
                    <a:pt x="423971" y="13644"/>
                  </a:lnTo>
                  <a:lnTo>
                    <a:pt x="468196" y="5510"/>
                  </a:lnTo>
                  <a:lnTo>
                    <a:pt x="512980" y="954"/>
                  </a:lnTo>
                  <a:lnTo>
                    <a:pt x="558087" y="0"/>
                  </a:lnTo>
                  <a:lnTo>
                    <a:pt x="603281" y="2670"/>
                  </a:lnTo>
                  <a:lnTo>
                    <a:pt x="648327" y="8990"/>
                  </a:lnTo>
                  <a:lnTo>
                    <a:pt x="692991" y="18983"/>
                  </a:lnTo>
                  <a:lnTo>
                    <a:pt x="737036" y="32672"/>
                  </a:lnTo>
                  <a:lnTo>
                    <a:pt x="780227" y="50083"/>
                  </a:lnTo>
                  <a:lnTo>
                    <a:pt x="822330" y="71238"/>
                  </a:lnTo>
                  <a:lnTo>
                    <a:pt x="863108" y="96162"/>
                  </a:lnTo>
                  <a:lnTo>
                    <a:pt x="902327" y="124878"/>
                  </a:lnTo>
                  <a:lnTo>
                    <a:pt x="939023" y="156757"/>
                  </a:lnTo>
                  <a:lnTo>
                    <a:pt x="972365" y="190998"/>
                  </a:lnTo>
                  <a:lnTo>
                    <a:pt x="1002325" y="227366"/>
                  </a:lnTo>
                  <a:lnTo>
                    <a:pt x="1028874" y="265625"/>
                  </a:lnTo>
                  <a:lnTo>
                    <a:pt x="1051985" y="305541"/>
                  </a:lnTo>
                  <a:lnTo>
                    <a:pt x="1071626" y="346879"/>
                  </a:lnTo>
                  <a:lnTo>
                    <a:pt x="1087772" y="389404"/>
                  </a:lnTo>
                  <a:lnTo>
                    <a:pt x="1100392" y="432881"/>
                  </a:lnTo>
                  <a:lnTo>
                    <a:pt x="1109458" y="477076"/>
                  </a:lnTo>
                  <a:lnTo>
                    <a:pt x="1114941" y="521754"/>
                  </a:lnTo>
                  <a:lnTo>
                    <a:pt x="1116813" y="566679"/>
                  </a:lnTo>
                  <a:lnTo>
                    <a:pt x="1115044" y="611617"/>
                  </a:lnTo>
                  <a:lnTo>
                    <a:pt x="1109608" y="656333"/>
                  </a:lnTo>
                  <a:lnTo>
                    <a:pt x="1100473" y="700593"/>
                  </a:lnTo>
                  <a:lnTo>
                    <a:pt x="1087613" y="744160"/>
                  </a:lnTo>
                  <a:lnTo>
                    <a:pt x="1070998" y="786801"/>
                  </a:lnTo>
                  <a:lnTo>
                    <a:pt x="1050600" y="828281"/>
                  </a:lnTo>
                  <a:lnTo>
                    <a:pt x="1026390" y="868365"/>
                  </a:lnTo>
                  <a:lnTo>
                    <a:pt x="998339" y="906817"/>
                  </a:lnTo>
                  <a:lnTo>
                    <a:pt x="967050" y="942710"/>
                  </a:lnTo>
                  <a:lnTo>
                    <a:pt x="933320" y="975218"/>
                  </a:lnTo>
                  <a:lnTo>
                    <a:pt x="897385" y="1004315"/>
                  </a:lnTo>
                  <a:lnTo>
                    <a:pt x="859481" y="1029978"/>
                  </a:lnTo>
                  <a:lnTo>
                    <a:pt x="819841" y="1052184"/>
                  </a:lnTo>
                  <a:lnTo>
                    <a:pt x="778703" y="1070908"/>
                  </a:lnTo>
                  <a:lnTo>
                    <a:pt x="736300" y="1086127"/>
                  </a:lnTo>
                  <a:lnTo>
                    <a:pt x="692869" y="1097817"/>
                  </a:lnTo>
                  <a:lnTo>
                    <a:pt x="648644" y="1105954"/>
                  </a:lnTo>
                  <a:lnTo>
                    <a:pt x="603860" y="1110515"/>
                  </a:lnTo>
                  <a:lnTo>
                    <a:pt x="558754" y="1111476"/>
                  </a:lnTo>
                  <a:lnTo>
                    <a:pt x="513560" y="1108813"/>
                  </a:lnTo>
                  <a:lnTo>
                    <a:pt x="468514" y="1102502"/>
                  </a:lnTo>
                  <a:lnTo>
                    <a:pt x="423850" y="1092519"/>
                  </a:lnTo>
                  <a:lnTo>
                    <a:pt x="379804" y="1078841"/>
                  </a:lnTo>
                  <a:lnTo>
                    <a:pt x="336612" y="1061444"/>
                  </a:lnTo>
                  <a:lnTo>
                    <a:pt x="294508" y="1040304"/>
                  </a:lnTo>
                  <a:lnTo>
                    <a:pt x="253729" y="1015397"/>
                  </a:lnTo>
                  <a:lnTo>
                    <a:pt x="214508" y="986700"/>
                  </a:lnTo>
                  <a:lnTo>
                    <a:pt x="177812" y="954821"/>
                  </a:lnTo>
                  <a:lnTo>
                    <a:pt x="144469" y="920580"/>
                  </a:lnTo>
                  <a:lnTo>
                    <a:pt x="114507" y="884212"/>
                  </a:lnTo>
                  <a:lnTo>
                    <a:pt x="87955" y="845952"/>
                  </a:lnTo>
                  <a:lnTo>
                    <a:pt x="64842" y="806035"/>
                  </a:lnTo>
                  <a:lnTo>
                    <a:pt x="45198" y="764695"/>
                  </a:lnTo>
                  <a:lnTo>
                    <a:pt x="29049" y="722168"/>
                  </a:lnTo>
                  <a:lnTo>
                    <a:pt x="16427" y="678687"/>
                  </a:lnTo>
                  <a:lnTo>
                    <a:pt x="7358" y="634488"/>
                  </a:lnTo>
                  <a:lnTo>
                    <a:pt x="1873" y="589806"/>
                  </a:lnTo>
                  <a:lnTo>
                    <a:pt x="0" y="544874"/>
                  </a:lnTo>
                  <a:lnTo>
                    <a:pt x="1767" y="499929"/>
                  </a:lnTo>
                  <a:lnTo>
                    <a:pt x="7203" y="455204"/>
                  </a:lnTo>
                  <a:lnTo>
                    <a:pt x="16338" y="410935"/>
                  </a:lnTo>
                  <a:lnTo>
                    <a:pt x="29200" y="367355"/>
                  </a:lnTo>
                  <a:lnTo>
                    <a:pt x="45818" y="324701"/>
                  </a:lnTo>
                  <a:lnTo>
                    <a:pt x="66221" y="283206"/>
                  </a:lnTo>
                  <a:lnTo>
                    <a:pt x="90437" y="243105"/>
                  </a:lnTo>
                  <a:lnTo>
                    <a:pt x="118496" y="204634"/>
                  </a:lnTo>
                  <a:close/>
                </a:path>
                <a:path w="1116965" h="1111885">
                  <a:moveTo>
                    <a:pt x="220477" y="286041"/>
                  </a:moveTo>
                  <a:lnTo>
                    <a:pt x="193856" y="323455"/>
                  </a:lnTo>
                  <a:lnTo>
                    <a:pt x="171955" y="362810"/>
                  </a:lnTo>
                  <a:lnTo>
                    <a:pt x="154729" y="403741"/>
                  </a:lnTo>
                  <a:lnTo>
                    <a:pt x="142131" y="445881"/>
                  </a:lnTo>
                  <a:lnTo>
                    <a:pt x="134116" y="488865"/>
                  </a:lnTo>
                  <a:lnTo>
                    <a:pt x="130638" y="532328"/>
                  </a:lnTo>
                  <a:lnTo>
                    <a:pt x="131651" y="575903"/>
                  </a:lnTo>
                  <a:lnTo>
                    <a:pt x="137108" y="619227"/>
                  </a:lnTo>
                  <a:lnTo>
                    <a:pt x="146964" y="661933"/>
                  </a:lnTo>
                  <a:lnTo>
                    <a:pt x="161173" y="703655"/>
                  </a:lnTo>
                  <a:lnTo>
                    <a:pt x="179689" y="744028"/>
                  </a:lnTo>
                  <a:lnTo>
                    <a:pt x="202465" y="782686"/>
                  </a:lnTo>
                  <a:lnTo>
                    <a:pt x="229457" y="819265"/>
                  </a:lnTo>
                  <a:lnTo>
                    <a:pt x="260618" y="853397"/>
                  </a:lnTo>
                  <a:lnTo>
                    <a:pt x="295902" y="884719"/>
                  </a:lnTo>
                  <a:lnTo>
                    <a:pt x="334265" y="912179"/>
                  </a:lnTo>
                  <a:lnTo>
                    <a:pt x="374453" y="934995"/>
                  </a:lnTo>
                  <a:lnTo>
                    <a:pt x="416101" y="953204"/>
                  </a:lnTo>
                  <a:lnTo>
                    <a:pt x="458841" y="966841"/>
                  </a:lnTo>
                  <a:lnTo>
                    <a:pt x="502308" y="975943"/>
                  </a:lnTo>
                  <a:lnTo>
                    <a:pt x="546136" y="980546"/>
                  </a:lnTo>
                  <a:lnTo>
                    <a:pt x="589957" y="980687"/>
                  </a:lnTo>
                  <a:lnTo>
                    <a:pt x="633406" y="976403"/>
                  </a:lnTo>
                  <a:lnTo>
                    <a:pt x="676117" y="967728"/>
                  </a:lnTo>
                  <a:lnTo>
                    <a:pt x="717723" y="954701"/>
                  </a:lnTo>
                  <a:lnTo>
                    <a:pt x="757858" y="937356"/>
                  </a:lnTo>
                  <a:lnTo>
                    <a:pt x="796155" y="915731"/>
                  </a:lnTo>
                  <a:lnTo>
                    <a:pt x="832248" y="889862"/>
                  </a:lnTo>
                  <a:lnTo>
                    <a:pt x="865771" y="859785"/>
                  </a:lnTo>
                  <a:lnTo>
                    <a:pt x="896358" y="825537"/>
                  </a:lnTo>
                  <a:lnTo>
                    <a:pt x="922982" y="788101"/>
                  </a:lnTo>
                  <a:lnTo>
                    <a:pt x="944884" y="748730"/>
                  </a:lnTo>
                  <a:lnTo>
                    <a:pt x="962111" y="707789"/>
                  </a:lnTo>
                  <a:lnTo>
                    <a:pt x="974709" y="665643"/>
                  </a:lnTo>
                  <a:lnTo>
                    <a:pt x="982725" y="622657"/>
                  </a:lnTo>
                  <a:lnTo>
                    <a:pt x="986203" y="579196"/>
                  </a:lnTo>
                  <a:lnTo>
                    <a:pt x="985191" y="535624"/>
                  </a:lnTo>
                  <a:lnTo>
                    <a:pt x="979734" y="492307"/>
                  </a:lnTo>
                  <a:lnTo>
                    <a:pt x="969878" y="449609"/>
                  </a:lnTo>
                  <a:lnTo>
                    <a:pt x="955669" y="407895"/>
                  </a:lnTo>
                  <a:lnTo>
                    <a:pt x="937154" y="367530"/>
                  </a:lnTo>
                  <a:lnTo>
                    <a:pt x="914378" y="328880"/>
                  </a:lnTo>
                  <a:lnTo>
                    <a:pt x="887387" y="292308"/>
                  </a:lnTo>
                  <a:lnTo>
                    <a:pt x="856228" y="258179"/>
                  </a:lnTo>
                  <a:lnTo>
                    <a:pt x="820946" y="226859"/>
                  </a:lnTo>
                  <a:lnTo>
                    <a:pt x="782581" y="199399"/>
                  </a:lnTo>
                  <a:lnTo>
                    <a:pt x="742390" y="176583"/>
                  </a:lnTo>
                  <a:lnTo>
                    <a:pt x="700741" y="158375"/>
                  </a:lnTo>
                  <a:lnTo>
                    <a:pt x="657999" y="144737"/>
                  </a:lnTo>
                  <a:lnTo>
                    <a:pt x="614531" y="135635"/>
                  </a:lnTo>
                  <a:lnTo>
                    <a:pt x="570702" y="131032"/>
                  </a:lnTo>
                  <a:lnTo>
                    <a:pt x="526880" y="130891"/>
                  </a:lnTo>
                  <a:lnTo>
                    <a:pt x="483430" y="135175"/>
                  </a:lnTo>
                  <a:lnTo>
                    <a:pt x="440719" y="143850"/>
                  </a:lnTo>
                  <a:lnTo>
                    <a:pt x="399113" y="156877"/>
                  </a:lnTo>
                  <a:lnTo>
                    <a:pt x="358978" y="174222"/>
                  </a:lnTo>
                  <a:lnTo>
                    <a:pt x="320681" y="195847"/>
                  </a:lnTo>
                  <a:lnTo>
                    <a:pt x="284587" y="221716"/>
                  </a:lnTo>
                  <a:lnTo>
                    <a:pt x="251064" y="251793"/>
                  </a:lnTo>
                  <a:lnTo>
                    <a:pt x="220477" y="286041"/>
                  </a:lnTo>
                  <a:close/>
                </a:path>
              </a:pathLst>
            </a:custGeom>
            <a:ln w="7349">
              <a:solidFill>
                <a:srgbClr val="C6B7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13460" y="0"/>
              <a:ext cx="8130540" cy="6858000"/>
            </a:xfrm>
            <a:custGeom>
              <a:avLst/>
              <a:gdLst/>
              <a:ahLst/>
              <a:cxnLst/>
              <a:rect l="l" t="t" r="r" b="b"/>
              <a:pathLst>
                <a:path w="8130540" h="6858000">
                  <a:moveTo>
                    <a:pt x="813054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8130540" y="6858000"/>
                  </a:lnTo>
                  <a:lnTo>
                    <a:pt x="8130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5736" y="0"/>
              <a:ext cx="155447" cy="685799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14983" y="0"/>
              <a:ext cx="73660" cy="6858000"/>
            </a:xfrm>
            <a:custGeom>
              <a:avLst/>
              <a:gdLst/>
              <a:ahLst/>
              <a:cxnLst/>
              <a:rect l="l" t="t" r="r" b="b"/>
              <a:pathLst>
                <a:path w="73659" h="6858000">
                  <a:moveTo>
                    <a:pt x="7315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3152" y="685800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5567" y="693419"/>
            <a:ext cx="3168396" cy="2807207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4644009" y="1196721"/>
            <a:ext cx="4177029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40"/>
              </a:spcBef>
            </a:pPr>
            <a:r>
              <a:rPr sz="1800" b="1" spc="-5" dirty="0">
                <a:latin typeface="Corbel"/>
                <a:cs typeface="Corbel"/>
              </a:rPr>
              <a:t>Έλεν</a:t>
            </a:r>
            <a:r>
              <a:rPr sz="1800" b="1" spc="-35" dirty="0">
                <a:latin typeface="Corbel"/>
                <a:cs typeface="Corbel"/>
              </a:rPr>
              <a:t> </a:t>
            </a:r>
            <a:r>
              <a:rPr sz="1800" b="1" spc="-15" dirty="0">
                <a:latin typeface="Corbel"/>
                <a:cs typeface="Corbel"/>
              </a:rPr>
              <a:t>Κέλερ</a:t>
            </a:r>
            <a:endParaRPr sz="1800">
              <a:latin typeface="Corbel"/>
              <a:cs typeface="Corbel"/>
            </a:endParaRPr>
          </a:p>
          <a:p>
            <a:pPr marL="92075">
              <a:lnSpc>
                <a:spcPct val="100000"/>
              </a:lnSpc>
            </a:pPr>
            <a:r>
              <a:rPr sz="1800" b="1" dirty="0">
                <a:latin typeface="Corbel"/>
                <a:cs typeface="Corbel"/>
              </a:rPr>
              <a:t>1</a:t>
            </a:r>
            <a:r>
              <a:rPr sz="1800" b="1" spc="-10" dirty="0">
                <a:latin typeface="Corbel"/>
                <a:cs typeface="Corbel"/>
              </a:rPr>
              <a:t>8</a:t>
            </a:r>
            <a:r>
              <a:rPr sz="1800" b="1" dirty="0">
                <a:latin typeface="Corbel"/>
                <a:cs typeface="Corbel"/>
              </a:rPr>
              <a:t>8</a:t>
            </a:r>
            <a:r>
              <a:rPr sz="1800" b="1" spc="-10" dirty="0">
                <a:latin typeface="Corbel"/>
                <a:cs typeface="Corbel"/>
              </a:rPr>
              <a:t>0</a:t>
            </a:r>
            <a:r>
              <a:rPr sz="1800" b="1" dirty="0">
                <a:latin typeface="Corbel"/>
                <a:cs typeface="Corbel"/>
              </a:rPr>
              <a:t>-19</a:t>
            </a:r>
            <a:r>
              <a:rPr sz="1800" b="1" spc="5" dirty="0">
                <a:latin typeface="Corbel"/>
                <a:cs typeface="Corbel"/>
              </a:rPr>
              <a:t>6</a:t>
            </a:r>
            <a:r>
              <a:rPr sz="1800" b="1" dirty="0">
                <a:latin typeface="Corbel"/>
                <a:cs typeface="Corbel"/>
              </a:rPr>
              <a:t>8,</a:t>
            </a:r>
            <a:r>
              <a:rPr sz="1800" b="1" spc="-85" dirty="0">
                <a:latin typeface="Corbel"/>
                <a:cs typeface="Corbel"/>
              </a:rPr>
              <a:t> </a:t>
            </a:r>
            <a:r>
              <a:rPr sz="1800" b="1" dirty="0">
                <a:latin typeface="Corbel"/>
                <a:cs typeface="Corbel"/>
              </a:rPr>
              <a:t>Αμ</a:t>
            </a:r>
            <a:r>
              <a:rPr sz="1800" b="1" spc="-10" dirty="0">
                <a:latin typeface="Corbel"/>
                <a:cs typeface="Corbel"/>
              </a:rPr>
              <a:t>ε</a:t>
            </a:r>
            <a:r>
              <a:rPr sz="1800" b="1" spc="-5" dirty="0">
                <a:latin typeface="Corbel"/>
                <a:cs typeface="Corbel"/>
              </a:rPr>
              <a:t>ρική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orbel"/>
              <a:cs typeface="Corbel"/>
            </a:endParaRPr>
          </a:p>
          <a:p>
            <a:pPr marL="92075" marR="102870">
              <a:lnSpc>
                <a:spcPct val="100000"/>
              </a:lnSpc>
            </a:pPr>
            <a:r>
              <a:rPr sz="1800" dirty="0">
                <a:latin typeface="Corbel"/>
                <a:cs typeface="Corbel"/>
              </a:rPr>
              <a:t>Συγγραφέας, </a:t>
            </a:r>
            <a:r>
              <a:rPr sz="1800" spc="-10" dirty="0">
                <a:latin typeface="Corbel"/>
                <a:cs typeface="Corbel"/>
              </a:rPr>
              <a:t>λέκτορας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ακτιβίστρια. 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Σε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ηλικία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19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30" dirty="0">
                <a:latin typeface="Corbel"/>
                <a:cs typeface="Corbel"/>
              </a:rPr>
              <a:t>μηνών,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οι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γονείς</a:t>
            </a:r>
            <a:r>
              <a:rPr sz="1800" dirty="0">
                <a:latin typeface="Corbel"/>
                <a:cs typeface="Corbel"/>
              </a:rPr>
              <a:t> της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αντιλήφθηκαν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ότι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ήταν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κωφή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και</a:t>
            </a:r>
            <a:r>
              <a:rPr sz="1800" dirty="0">
                <a:latin typeface="Corbel"/>
                <a:cs typeface="Corbel"/>
              </a:rPr>
              <a:t> τυφλή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</a:t>
            </a:r>
            <a:r>
              <a:rPr sz="1800" spc="-65" dirty="0">
                <a:latin typeface="Corbel"/>
                <a:cs typeface="Corbel"/>
              </a:rPr>
              <a:t>η</a:t>
            </a:r>
            <a:r>
              <a:rPr sz="1800" dirty="0">
                <a:latin typeface="Corbel"/>
                <a:cs typeface="Corbel"/>
              </a:rPr>
              <a:t>ν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</a:t>
            </a:r>
            <a:r>
              <a:rPr sz="1800" spc="-65" dirty="0">
                <a:latin typeface="Corbel"/>
                <a:cs typeface="Corbel"/>
              </a:rPr>
              <a:t>ή</a:t>
            </a:r>
            <a:r>
              <a:rPr sz="1800" spc="-5" dirty="0">
                <a:latin typeface="Corbel"/>
                <a:cs typeface="Corbel"/>
              </a:rPr>
              <a:t>γα</a:t>
            </a:r>
            <a:r>
              <a:rPr sz="1800" dirty="0">
                <a:latin typeface="Corbel"/>
                <a:cs typeface="Corbel"/>
              </a:rPr>
              <a:t>ν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</a:t>
            </a:r>
            <a:r>
              <a:rPr sz="1800" spc="-40" dirty="0">
                <a:latin typeface="Corbel"/>
                <a:cs typeface="Corbel"/>
              </a:rPr>
              <a:t>τ</a:t>
            </a:r>
            <a:r>
              <a:rPr sz="1800" dirty="0">
                <a:latin typeface="Corbel"/>
                <a:cs typeface="Corbel"/>
              </a:rPr>
              <a:t>ο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Ινστι</a:t>
            </a:r>
            <a:r>
              <a:rPr sz="1800" spc="-45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ού</a:t>
            </a:r>
            <a:r>
              <a:rPr sz="1800" spc="-40" dirty="0">
                <a:latin typeface="Corbel"/>
                <a:cs typeface="Corbel"/>
              </a:rPr>
              <a:t>τ</a:t>
            </a:r>
            <a:r>
              <a:rPr sz="1800" dirty="0">
                <a:latin typeface="Corbel"/>
                <a:cs typeface="Corbel"/>
              </a:rPr>
              <a:t>ο</a:t>
            </a:r>
            <a:r>
              <a:rPr sz="1800" spc="-75" dirty="0">
                <a:latin typeface="Corbel"/>
                <a:cs typeface="Corbel"/>
              </a:rPr>
              <a:t> </a:t>
            </a:r>
            <a:r>
              <a:rPr sz="1800" spc="-125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υ</a:t>
            </a:r>
            <a:r>
              <a:rPr sz="1800" dirty="0">
                <a:latin typeface="Corbel"/>
                <a:cs typeface="Corbel"/>
              </a:rPr>
              <a:t>φ</a:t>
            </a:r>
            <a:r>
              <a:rPr sz="1800" spc="-5" dirty="0">
                <a:latin typeface="Corbel"/>
                <a:cs typeface="Corbel"/>
              </a:rPr>
              <a:t>λώ</a:t>
            </a:r>
            <a:r>
              <a:rPr sz="1800" dirty="0">
                <a:latin typeface="Corbel"/>
                <a:cs typeface="Corbel"/>
              </a:rPr>
              <a:t>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  </a:t>
            </a:r>
            <a:r>
              <a:rPr sz="1800" spc="-5" dirty="0">
                <a:latin typeface="Corbel"/>
                <a:cs typeface="Corbel"/>
              </a:rPr>
              <a:t>Βοστώνης. Έμαθε γερμανικά,γαλλικά,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ελλ</a:t>
            </a:r>
            <a:r>
              <a:rPr sz="1800" spc="-55" dirty="0">
                <a:latin typeface="Corbel"/>
                <a:cs typeface="Corbel"/>
              </a:rPr>
              <a:t>η</a:t>
            </a:r>
            <a:r>
              <a:rPr sz="1800" dirty="0">
                <a:latin typeface="Corbel"/>
                <a:cs typeface="Corbel"/>
              </a:rPr>
              <a:t>νικά και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λατ</a:t>
            </a:r>
            <a:r>
              <a:rPr sz="1800" spc="-10" dirty="0">
                <a:latin typeface="Corbel"/>
                <a:cs typeface="Corbel"/>
              </a:rPr>
              <a:t>ι</a:t>
            </a:r>
            <a:r>
              <a:rPr sz="1800" dirty="0">
                <a:latin typeface="Corbel"/>
                <a:cs typeface="Corbel"/>
              </a:rPr>
              <a:t>νικά.</a:t>
            </a:r>
            <a:r>
              <a:rPr sz="1800" spc="-8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Ή</a:t>
            </a:r>
            <a:r>
              <a:rPr sz="1800" spc="-10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α</a:t>
            </a:r>
            <a:r>
              <a:rPr sz="1800" dirty="0">
                <a:latin typeface="Corbel"/>
                <a:cs typeface="Corbel"/>
              </a:rPr>
              <a:t>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40" dirty="0">
                <a:latin typeface="Corbel"/>
                <a:cs typeface="Corbel"/>
              </a:rPr>
              <a:t>τ</a:t>
            </a:r>
            <a:r>
              <a:rPr sz="1800" dirty="0">
                <a:latin typeface="Corbel"/>
                <a:cs typeface="Corbel"/>
              </a:rPr>
              <a:t>ο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πρ</a:t>
            </a:r>
            <a:r>
              <a:rPr sz="1800" spc="-10" dirty="0">
                <a:latin typeface="Corbel"/>
                <a:cs typeface="Corbel"/>
              </a:rPr>
              <a:t>ώ</a:t>
            </a:r>
            <a:r>
              <a:rPr sz="1800" spc="-40" dirty="0">
                <a:latin typeface="Corbel"/>
                <a:cs typeface="Corbel"/>
              </a:rPr>
              <a:t>τ</a:t>
            </a:r>
            <a:r>
              <a:rPr sz="1800" dirty="0">
                <a:latin typeface="Corbel"/>
                <a:cs typeface="Corbel"/>
              </a:rPr>
              <a:t>ο</a:t>
            </a:r>
            <a:endParaRPr sz="1800">
              <a:latin typeface="Corbel"/>
              <a:cs typeface="Corbel"/>
            </a:endParaRPr>
          </a:p>
          <a:p>
            <a:pPr marL="92075" marR="249554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orbel"/>
                <a:cs typeface="Corbel"/>
              </a:rPr>
              <a:t>άτομο</a:t>
            </a:r>
            <a:r>
              <a:rPr sz="1800" spc="-5" dirty="0">
                <a:latin typeface="Corbel"/>
                <a:cs typeface="Corbel"/>
              </a:rPr>
              <a:t> με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κώφωση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τύφλωση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που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αποφοίτησε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από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πανεπιστήμιο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1914.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Συνέχισε </a:t>
            </a:r>
            <a:r>
              <a:rPr sz="1800" dirty="0">
                <a:latin typeface="Corbel"/>
                <a:cs typeface="Corbel"/>
              </a:rPr>
              <a:t>τη </a:t>
            </a:r>
            <a:r>
              <a:rPr sz="1800" spc="-5" dirty="0">
                <a:latin typeface="Corbel"/>
                <a:cs typeface="Corbel"/>
              </a:rPr>
              <a:t>μελέτη ξένων </a:t>
            </a:r>
            <a:r>
              <a:rPr sz="1800" dirty="0">
                <a:latin typeface="Corbel"/>
                <a:cs typeface="Corbel"/>
              </a:rPr>
              <a:t>συγγραφέων </a:t>
            </a:r>
            <a:r>
              <a:rPr sz="1800" spc="-35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φιλοσόφων,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ενώ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υπήρξε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ιδιαίτερα 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παραγωγική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συγγραφέας.</a:t>
            </a:r>
            <a:endParaRPr sz="18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0347" y="765048"/>
            <a:ext cx="2380488" cy="300075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923919" y="1406397"/>
            <a:ext cx="0" cy="4768215"/>
          </a:xfrm>
          <a:custGeom>
            <a:avLst/>
            <a:gdLst/>
            <a:ahLst/>
            <a:cxnLst/>
            <a:rect l="l" t="t" r="r" b="b"/>
            <a:pathLst>
              <a:path h="4768215">
                <a:moveTo>
                  <a:pt x="0" y="0"/>
                </a:moveTo>
                <a:lnTo>
                  <a:pt x="0" y="476760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17569" y="1406397"/>
            <a:ext cx="4765675" cy="4768215"/>
          </a:xfrm>
          <a:custGeom>
            <a:avLst/>
            <a:gdLst/>
            <a:ahLst/>
            <a:cxnLst/>
            <a:rect l="l" t="t" r="r" b="b"/>
            <a:pathLst>
              <a:path w="4765675" h="4768215">
                <a:moveTo>
                  <a:pt x="4758944" y="0"/>
                </a:moveTo>
                <a:lnTo>
                  <a:pt x="4758944" y="4767605"/>
                </a:lnTo>
              </a:path>
              <a:path w="4765675" h="4768215">
                <a:moveTo>
                  <a:pt x="0" y="6350"/>
                </a:moveTo>
                <a:lnTo>
                  <a:pt x="4765294" y="6350"/>
                </a:lnTo>
              </a:path>
              <a:path w="4765675" h="4768215">
                <a:moveTo>
                  <a:pt x="0" y="4761255"/>
                </a:moveTo>
                <a:lnTo>
                  <a:pt x="4765294" y="476125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003294" y="1430782"/>
            <a:ext cx="4467225" cy="441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rbel"/>
                <a:cs typeface="Corbel"/>
              </a:rPr>
              <a:t>Βίνσεντ</a:t>
            </a:r>
            <a:r>
              <a:rPr sz="1800" b="1" spc="-15" dirty="0">
                <a:latin typeface="Corbel"/>
                <a:cs typeface="Corbel"/>
              </a:rPr>
              <a:t> </a:t>
            </a:r>
            <a:r>
              <a:rPr sz="1800" b="1" dirty="0">
                <a:latin typeface="Corbel"/>
                <a:cs typeface="Corbel"/>
              </a:rPr>
              <a:t>βαν</a:t>
            </a:r>
            <a:r>
              <a:rPr sz="1800" b="1" spc="-25" dirty="0">
                <a:latin typeface="Corbel"/>
                <a:cs typeface="Corbel"/>
              </a:rPr>
              <a:t> Γκογκ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Corbel"/>
                <a:cs typeface="Corbel"/>
              </a:rPr>
              <a:t>1</a:t>
            </a:r>
            <a:r>
              <a:rPr sz="1800" b="1" spc="-15" dirty="0">
                <a:latin typeface="Corbel"/>
                <a:cs typeface="Corbel"/>
              </a:rPr>
              <a:t>8</a:t>
            </a:r>
            <a:r>
              <a:rPr sz="1800" b="1" spc="-5" dirty="0">
                <a:latin typeface="Corbel"/>
                <a:cs typeface="Corbel"/>
              </a:rPr>
              <a:t>5</a:t>
            </a:r>
            <a:r>
              <a:rPr sz="1800" b="1" spc="-10" dirty="0">
                <a:latin typeface="Corbel"/>
                <a:cs typeface="Corbel"/>
              </a:rPr>
              <a:t>3</a:t>
            </a:r>
            <a:r>
              <a:rPr sz="1800" b="1" dirty="0">
                <a:latin typeface="Corbel"/>
                <a:cs typeface="Corbel"/>
              </a:rPr>
              <a:t>-1</a:t>
            </a:r>
            <a:r>
              <a:rPr sz="1800" b="1" spc="-5" dirty="0">
                <a:latin typeface="Corbel"/>
                <a:cs typeface="Corbel"/>
              </a:rPr>
              <a:t>8</a:t>
            </a:r>
            <a:r>
              <a:rPr sz="1800" b="1" dirty="0">
                <a:latin typeface="Corbel"/>
                <a:cs typeface="Corbel"/>
              </a:rPr>
              <a:t>90,</a:t>
            </a:r>
            <a:r>
              <a:rPr sz="1800" b="1" spc="-65" dirty="0">
                <a:latin typeface="Corbel"/>
                <a:cs typeface="Corbel"/>
              </a:rPr>
              <a:t> </a:t>
            </a:r>
            <a:r>
              <a:rPr sz="1800" b="1" spc="-50" dirty="0">
                <a:latin typeface="Corbel"/>
                <a:cs typeface="Corbel"/>
              </a:rPr>
              <a:t>Ο</a:t>
            </a:r>
            <a:r>
              <a:rPr sz="1800" b="1" spc="-5" dirty="0">
                <a:latin typeface="Corbel"/>
                <a:cs typeface="Corbel"/>
              </a:rPr>
              <a:t>λλανδία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Corbel"/>
                <a:cs typeface="Corbel"/>
              </a:rPr>
              <a:t>Αναγνωρίζεται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ως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ένας από </a:t>
            </a:r>
            <a:r>
              <a:rPr sz="1800" spc="-15" dirty="0">
                <a:latin typeface="Corbel"/>
                <a:cs typeface="Corbel"/>
              </a:rPr>
              <a:t>τους</a:t>
            </a:r>
            <a:endParaRPr sz="1800">
              <a:latin typeface="Corbel"/>
              <a:cs typeface="Corbel"/>
            </a:endParaRPr>
          </a:p>
          <a:p>
            <a:pPr marL="12700" marR="8890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σημαντικότερους</a:t>
            </a:r>
            <a:r>
              <a:rPr sz="1800" spc="5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ζωγράφους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όλων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των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εποχών.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Η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επίδραση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στα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μεταγενέστερα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κινήματα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του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εξπρεσιονισμού,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του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φοβισμού </a:t>
            </a:r>
            <a:r>
              <a:rPr sz="1800" spc="-35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αλλά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 </a:t>
            </a:r>
            <a:r>
              <a:rPr sz="1800" spc="-5" dirty="0">
                <a:latin typeface="Corbel"/>
                <a:cs typeface="Corbel"/>
              </a:rPr>
              <a:t>εν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γένει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αφηρημένης</a:t>
            </a:r>
            <a:r>
              <a:rPr sz="1800" spc="10" dirty="0">
                <a:latin typeface="Corbel"/>
                <a:cs typeface="Corbel"/>
              </a:rPr>
              <a:t> τέχνης,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θεωρείται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καταλυτική.</a:t>
            </a:r>
            <a:endParaRPr sz="1800">
              <a:latin typeface="Corbel"/>
              <a:cs typeface="Corbel"/>
            </a:endParaRPr>
          </a:p>
          <a:p>
            <a:pPr marL="12700" marR="5080">
              <a:lnSpc>
                <a:spcPct val="100000"/>
              </a:lnSpc>
            </a:pPr>
            <a:r>
              <a:rPr sz="1800" spc="-65" dirty="0">
                <a:latin typeface="Corbel"/>
                <a:cs typeface="Corbel"/>
              </a:rPr>
              <a:t>Το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1889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εισάγεται </a:t>
            </a:r>
            <a:r>
              <a:rPr sz="1800" spc="-15" dirty="0">
                <a:latin typeface="Corbel"/>
                <a:cs typeface="Corbel"/>
              </a:rPr>
              <a:t>στο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ψυχιατρικό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κέντρο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του,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όπου</a:t>
            </a:r>
            <a:r>
              <a:rPr sz="1800" dirty="0">
                <a:latin typeface="Corbel"/>
                <a:cs typeface="Corbel"/>
              </a:rPr>
              <a:t> και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παραμένει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συνολικά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για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ένα περίπου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χρ</a:t>
            </a:r>
            <a:r>
              <a:rPr sz="1800" spc="-15" dirty="0">
                <a:latin typeface="Corbel"/>
                <a:cs typeface="Corbel"/>
              </a:rPr>
              <a:t>ό</a:t>
            </a:r>
            <a:r>
              <a:rPr sz="1800" dirty="0">
                <a:latin typeface="Corbel"/>
                <a:cs typeface="Corbel"/>
              </a:rPr>
              <a:t>νο </a:t>
            </a:r>
            <a:r>
              <a:rPr sz="1800" spc="-10" dirty="0">
                <a:latin typeface="Corbel"/>
                <a:cs typeface="Corbel"/>
              </a:rPr>
              <a:t>π</a:t>
            </a:r>
            <a:r>
              <a:rPr sz="1800" spc="-15" dirty="0">
                <a:latin typeface="Corbel"/>
                <a:cs typeface="Corbel"/>
              </a:rPr>
              <a:t>ά</a:t>
            </a:r>
            <a:r>
              <a:rPr sz="1800" dirty="0">
                <a:latin typeface="Corbel"/>
                <a:cs typeface="Corbel"/>
              </a:rPr>
              <a:t>σ</a:t>
            </a:r>
            <a:r>
              <a:rPr sz="1800" spc="-40" dirty="0">
                <a:latin typeface="Corbel"/>
                <a:cs typeface="Corbel"/>
              </a:rPr>
              <a:t>χ</a:t>
            </a:r>
            <a:r>
              <a:rPr sz="1800" spc="-15" dirty="0">
                <a:latin typeface="Corbel"/>
                <a:cs typeface="Corbel"/>
              </a:rPr>
              <a:t>ο</a:t>
            </a:r>
            <a:r>
              <a:rPr sz="1800" dirty="0">
                <a:latin typeface="Corbel"/>
                <a:cs typeface="Corbel"/>
              </a:rPr>
              <a:t>ντ</a:t>
            </a:r>
            <a:r>
              <a:rPr sz="1800" spc="-10" dirty="0">
                <a:latin typeface="Corbel"/>
                <a:cs typeface="Corbel"/>
              </a:rPr>
              <a:t>α</a:t>
            </a:r>
            <a:r>
              <a:rPr sz="1800" dirty="0">
                <a:latin typeface="Corbel"/>
                <a:cs typeface="Corbel"/>
              </a:rPr>
              <a:t>ς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</a:t>
            </a:r>
            <a:r>
              <a:rPr sz="1800" spc="-10" dirty="0">
                <a:latin typeface="Corbel"/>
                <a:cs typeface="Corbel"/>
              </a:rPr>
              <a:t>π</a:t>
            </a:r>
            <a:r>
              <a:rPr sz="1800" dirty="0">
                <a:latin typeface="Corbel"/>
                <a:cs typeface="Corbel"/>
              </a:rPr>
              <a:t>ό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</a:t>
            </a:r>
            <a:r>
              <a:rPr sz="1800" spc="-5" dirty="0">
                <a:latin typeface="Corbel"/>
                <a:cs typeface="Corbel"/>
              </a:rPr>
              <a:t>α</a:t>
            </a:r>
            <a:r>
              <a:rPr sz="1800" dirty="0">
                <a:latin typeface="Corbel"/>
                <a:cs typeface="Corbel"/>
              </a:rPr>
              <a:t>τά</a:t>
            </a:r>
            <a:r>
              <a:rPr sz="1800" spc="-50" dirty="0">
                <a:latin typeface="Corbel"/>
                <a:cs typeface="Corbel"/>
              </a:rPr>
              <a:t>θ</a:t>
            </a:r>
            <a:r>
              <a:rPr sz="1800" spc="-5" dirty="0">
                <a:latin typeface="Corbel"/>
                <a:cs typeface="Corbel"/>
              </a:rPr>
              <a:t>λιψη</a:t>
            </a:r>
            <a:r>
              <a:rPr sz="1800" dirty="0">
                <a:latin typeface="Corbel"/>
                <a:cs typeface="Corbel"/>
              </a:rPr>
              <a:t>.</a:t>
            </a:r>
            <a:r>
              <a:rPr sz="1800" spc="-110" dirty="0">
                <a:latin typeface="Corbel"/>
                <a:cs typeface="Corbel"/>
              </a:rPr>
              <a:t> </a:t>
            </a:r>
            <a:r>
              <a:rPr sz="1800" spc="-125" dirty="0">
                <a:latin typeface="Corbel"/>
                <a:cs typeface="Corbel"/>
              </a:rPr>
              <a:t>Τ</a:t>
            </a:r>
            <a:r>
              <a:rPr sz="1800" dirty="0">
                <a:latin typeface="Corbel"/>
                <a:cs typeface="Corbel"/>
              </a:rPr>
              <a:t>ο </a:t>
            </a:r>
            <a:r>
              <a:rPr sz="1800" spc="-5" dirty="0">
                <a:latin typeface="Corbel"/>
                <a:cs typeface="Corbel"/>
              </a:rPr>
              <a:t> 1</a:t>
            </a:r>
            <a:r>
              <a:rPr sz="1800" spc="-10" dirty="0">
                <a:latin typeface="Corbel"/>
                <a:cs typeface="Corbel"/>
              </a:rPr>
              <a:t>8</a:t>
            </a:r>
            <a:r>
              <a:rPr sz="1800" spc="-5" dirty="0">
                <a:latin typeface="Corbel"/>
                <a:cs typeface="Corbel"/>
              </a:rPr>
              <a:t>90</a:t>
            </a:r>
            <a:r>
              <a:rPr sz="1800" dirty="0">
                <a:latin typeface="Corbel"/>
                <a:cs typeface="Corbel"/>
              </a:rPr>
              <a:t>,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ο  βαν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25" dirty="0">
                <a:latin typeface="Corbel"/>
                <a:cs typeface="Corbel"/>
              </a:rPr>
              <a:t>Γκογκ</a:t>
            </a:r>
            <a:r>
              <a:rPr sz="1800" spc="-5" dirty="0">
                <a:latin typeface="Corbel"/>
                <a:cs typeface="Corbel"/>
              </a:rPr>
              <a:t> εμφανίζει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συμπτώματα</a:t>
            </a:r>
            <a:r>
              <a:rPr sz="1800" spc="3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έντονης</a:t>
            </a:r>
            <a:endParaRPr sz="1800">
              <a:latin typeface="Corbel"/>
              <a:cs typeface="Corbel"/>
            </a:endParaRPr>
          </a:p>
          <a:p>
            <a:pPr marL="12700" marR="44450" algn="just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orbel"/>
                <a:cs typeface="Corbel"/>
              </a:rPr>
              <a:t>κατάθλιψης </a:t>
            </a:r>
            <a:r>
              <a:rPr sz="1800" dirty="0">
                <a:latin typeface="Corbel"/>
                <a:cs typeface="Corbel"/>
              </a:rPr>
              <a:t>και τελικά </a:t>
            </a:r>
            <a:r>
              <a:rPr sz="1800" spc="-10" dirty="0">
                <a:latin typeface="Corbel"/>
                <a:cs typeface="Corbel"/>
              </a:rPr>
              <a:t>αυτοπυροβολείται </a:t>
            </a:r>
            <a:r>
              <a:rPr sz="1800" spc="-15" dirty="0">
                <a:latin typeface="Corbel"/>
                <a:cs typeface="Corbel"/>
              </a:rPr>
              <a:t>στο </a:t>
            </a:r>
            <a:r>
              <a:rPr sz="1800" spc="-35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στήθος </a:t>
            </a:r>
            <a:r>
              <a:rPr sz="1800" dirty="0">
                <a:latin typeface="Corbel"/>
                <a:cs typeface="Corbel"/>
              </a:rPr>
              <a:t>και </a:t>
            </a:r>
            <a:r>
              <a:rPr sz="1800" spc="-5" dirty="0">
                <a:latin typeface="Corbel"/>
                <a:cs typeface="Corbel"/>
              </a:rPr>
              <a:t>υποκύπτει </a:t>
            </a:r>
            <a:r>
              <a:rPr sz="1800" dirty="0">
                <a:latin typeface="Corbel"/>
                <a:cs typeface="Corbel"/>
              </a:rPr>
              <a:t>στα </a:t>
            </a:r>
            <a:r>
              <a:rPr sz="1800" spc="-10" dirty="0">
                <a:latin typeface="Corbel"/>
                <a:cs typeface="Corbel"/>
              </a:rPr>
              <a:t>τραύματα </a:t>
            </a:r>
            <a:r>
              <a:rPr sz="1800" spc="-15" dirty="0">
                <a:latin typeface="Corbel"/>
                <a:cs typeface="Corbel"/>
              </a:rPr>
              <a:t>του </a:t>
            </a:r>
            <a:r>
              <a:rPr sz="1800" spc="-5" dirty="0">
                <a:latin typeface="Corbel"/>
                <a:cs typeface="Corbel"/>
              </a:rPr>
              <a:t>δύο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ημέρες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αργότερα.</a:t>
            </a:r>
            <a:endParaRPr sz="18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505" y="0"/>
                  </a:lnTo>
                  <a:lnTo>
                    <a:pt x="0" y="819150"/>
                  </a:lnTo>
                  <a:lnTo>
                    <a:pt x="48635" y="817759"/>
                  </a:lnTo>
                  <a:lnTo>
                    <a:pt x="96034" y="813638"/>
                  </a:lnTo>
                  <a:lnTo>
                    <a:pt x="142623" y="806864"/>
                  </a:lnTo>
                  <a:lnTo>
                    <a:pt x="188327" y="797514"/>
                  </a:lnTo>
                  <a:lnTo>
                    <a:pt x="233067" y="785664"/>
                  </a:lnTo>
                  <a:lnTo>
                    <a:pt x="276768" y="771391"/>
                  </a:lnTo>
                  <a:lnTo>
                    <a:pt x="319353" y="754772"/>
                  </a:lnTo>
                  <a:lnTo>
                    <a:pt x="360744" y="735885"/>
                  </a:lnTo>
                  <a:lnTo>
                    <a:pt x="400865" y="714805"/>
                  </a:lnTo>
                  <a:lnTo>
                    <a:pt x="439639" y="691610"/>
                  </a:lnTo>
                  <a:lnTo>
                    <a:pt x="476990" y="666377"/>
                  </a:lnTo>
                  <a:lnTo>
                    <a:pt x="512839" y="639182"/>
                  </a:lnTo>
                  <a:lnTo>
                    <a:pt x="547112" y="610102"/>
                  </a:lnTo>
                  <a:lnTo>
                    <a:pt x="579729" y="579215"/>
                  </a:lnTo>
                  <a:lnTo>
                    <a:pt x="610616" y="546596"/>
                  </a:lnTo>
                  <a:lnTo>
                    <a:pt x="639695" y="512323"/>
                  </a:lnTo>
                  <a:lnTo>
                    <a:pt x="666889" y="476473"/>
                  </a:lnTo>
                  <a:lnTo>
                    <a:pt x="692122" y="439123"/>
                  </a:lnTo>
                  <a:lnTo>
                    <a:pt x="715316" y="400349"/>
                  </a:lnTo>
                  <a:lnTo>
                    <a:pt x="736395" y="360228"/>
                  </a:lnTo>
                  <a:lnTo>
                    <a:pt x="755281" y="318837"/>
                  </a:lnTo>
                  <a:lnTo>
                    <a:pt x="771899" y="276253"/>
                  </a:lnTo>
                  <a:lnTo>
                    <a:pt x="786171" y="232553"/>
                  </a:lnTo>
                  <a:lnTo>
                    <a:pt x="798020" y="187814"/>
                  </a:lnTo>
                  <a:lnTo>
                    <a:pt x="807370" y="142112"/>
                  </a:lnTo>
                  <a:lnTo>
                    <a:pt x="814144" y="95524"/>
                  </a:lnTo>
                  <a:lnTo>
                    <a:pt x="818264" y="48128"/>
                  </a:lnTo>
                  <a:lnTo>
                    <a:pt x="819655" y="0"/>
                  </a:lnTo>
                  <a:close/>
                </a:path>
              </a:pathLst>
            </a:custGeom>
            <a:solidFill>
              <a:srgbClr val="FDF9F4">
                <a:alpha val="3294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818264" y="48128"/>
                  </a:lnTo>
                  <a:lnTo>
                    <a:pt x="814144" y="95524"/>
                  </a:lnTo>
                  <a:lnTo>
                    <a:pt x="807370" y="142112"/>
                  </a:lnTo>
                  <a:lnTo>
                    <a:pt x="798020" y="187814"/>
                  </a:lnTo>
                  <a:lnTo>
                    <a:pt x="786171" y="232553"/>
                  </a:lnTo>
                  <a:lnTo>
                    <a:pt x="771899" y="276253"/>
                  </a:lnTo>
                  <a:lnTo>
                    <a:pt x="755281" y="318837"/>
                  </a:lnTo>
                  <a:lnTo>
                    <a:pt x="736395" y="360228"/>
                  </a:lnTo>
                  <a:lnTo>
                    <a:pt x="715316" y="400349"/>
                  </a:lnTo>
                  <a:lnTo>
                    <a:pt x="692122" y="439123"/>
                  </a:lnTo>
                  <a:lnTo>
                    <a:pt x="666889" y="476473"/>
                  </a:lnTo>
                  <a:lnTo>
                    <a:pt x="639695" y="512323"/>
                  </a:lnTo>
                  <a:lnTo>
                    <a:pt x="610616" y="546596"/>
                  </a:lnTo>
                  <a:lnTo>
                    <a:pt x="579729" y="579215"/>
                  </a:lnTo>
                  <a:lnTo>
                    <a:pt x="547112" y="610102"/>
                  </a:lnTo>
                  <a:lnTo>
                    <a:pt x="512839" y="639182"/>
                  </a:lnTo>
                  <a:lnTo>
                    <a:pt x="476990" y="666377"/>
                  </a:lnTo>
                  <a:lnTo>
                    <a:pt x="439639" y="691610"/>
                  </a:lnTo>
                  <a:lnTo>
                    <a:pt x="400865" y="714805"/>
                  </a:lnTo>
                  <a:lnTo>
                    <a:pt x="360744" y="735885"/>
                  </a:lnTo>
                  <a:lnTo>
                    <a:pt x="319353" y="754772"/>
                  </a:lnTo>
                  <a:lnTo>
                    <a:pt x="276768" y="771391"/>
                  </a:lnTo>
                  <a:lnTo>
                    <a:pt x="233067" y="785664"/>
                  </a:lnTo>
                  <a:lnTo>
                    <a:pt x="188327" y="797514"/>
                  </a:lnTo>
                  <a:lnTo>
                    <a:pt x="142623" y="806864"/>
                  </a:lnTo>
                  <a:lnTo>
                    <a:pt x="96034" y="813638"/>
                  </a:lnTo>
                  <a:lnTo>
                    <a:pt x="48635" y="817759"/>
                  </a:lnTo>
                  <a:lnTo>
                    <a:pt x="505" y="819150"/>
                  </a:lnTo>
                  <a:lnTo>
                    <a:pt x="336" y="819150"/>
                  </a:lnTo>
                  <a:lnTo>
                    <a:pt x="168" y="819150"/>
                  </a:lnTo>
                  <a:lnTo>
                    <a:pt x="0" y="819150"/>
                  </a:lnTo>
                  <a:lnTo>
                    <a:pt x="505" y="0"/>
                  </a:lnTo>
                  <a:lnTo>
                    <a:pt x="819655" y="0"/>
                  </a:lnTo>
                  <a:close/>
                </a:path>
              </a:pathLst>
            </a:custGeom>
            <a:ln w="3175">
              <a:solidFill>
                <a:srgbClr val="D2C3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015" y="6095"/>
              <a:ext cx="1784604" cy="178460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9163" y="21335"/>
              <a:ext cx="1702435" cy="1702435"/>
            </a:xfrm>
            <a:custGeom>
              <a:avLst/>
              <a:gdLst/>
              <a:ahLst/>
              <a:cxnLst/>
              <a:rect l="l" t="t" r="r" b="b"/>
              <a:pathLst>
                <a:path w="1702435" h="1702435">
                  <a:moveTo>
                    <a:pt x="0" y="851154"/>
                  </a:moveTo>
                  <a:lnTo>
                    <a:pt x="1347" y="802859"/>
                  </a:lnTo>
                  <a:lnTo>
                    <a:pt x="5341" y="755271"/>
                  </a:lnTo>
                  <a:lnTo>
                    <a:pt x="11910" y="708461"/>
                  </a:lnTo>
                  <a:lnTo>
                    <a:pt x="20983" y="662500"/>
                  </a:lnTo>
                  <a:lnTo>
                    <a:pt x="32487" y="617462"/>
                  </a:lnTo>
                  <a:lnTo>
                    <a:pt x="46350" y="573417"/>
                  </a:lnTo>
                  <a:lnTo>
                    <a:pt x="62501" y="530438"/>
                  </a:lnTo>
                  <a:lnTo>
                    <a:pt x="80868" y="488596"/>
                  </a:lnTo>
                  <a:lnTo>
                    <a:pt x="101378" y="447964"/>
                  </a:lnTo>
                  <a:lnTo>
                    <a:pt x="123961" y="408613"/>
                  </a:lnTo>
                  <a:lnTo>
                    <a:pt x="148543" y="370615"/>
                  </a:lnTo>
                  <a:lnTo>
                    <a:pt x="175055" y="334042"/>
                  </a:lnTo>
                  <a:lnTo>
                    <a:pt x="203422" y="298966"/>
                  </a:lnTo>
                  <a:lnTo>
                    <a:pt x="233574" y="265459"/>
                  </a:lnTo>
                  <a:lnTo>
                    <a:pt x="265439" y="233593"/>
                  </a:lnTo>
                  <a:lnTo>
                    <a:pt x="298945" y="203439"/>
                  </a:lnTo>
                  <a:lnTo>
                    <a:pt x="334020" y="175070"/>
                  </a:lnTo>
                  <a:lnTo>
                    <a:pt x="370593" y="148557"/>
                  </a:lnTo>
                  <a:lnTo>
                    <a:pt x="408590" y="123973"/>
                  </a:lnTo>
                  <a:lnTo>
                    <a:pt x="447941" y="101388"/>
                  </a:lnTo>
                  <a:lnTo>
                    <a:pt x="488574" y="80876"/>
                  </a:lnTo>
                  <a:lnTo>
                    <a:pt x="530417" y="62508"/>
                  </a:lnTo>
                  <a:lnTo>
                    <a:pt x="573397" y="46355"/>
                  </a:lnTo>
                  <a:lnTo>
                    <a:pt x="617444" y="32490"/>
                  </a:lnTo>
                  <a:lnTo>
                    <a:pt x="662485" y="20985"/>
                  </a:lnTo>
                  <a:lnTo>
                    <a:pt x="708448" y="11912"/>
                  </a:lnTo>
                  <a:lnTo>
                    <a:pt x="755262" y="5342"/>
                  </a:lnTo>
                  <a:lnTo>
                    <a:pt x="802854" y="1347"/>
                  </a:lnTo>
                  <a:lnTo>
                    <a:pt x="851154" y="0"/>
                  </a:lnTo>
                  <a:lnTo>
                    <a:pt x="899448" y="1347"/>
                  </a:lnTo>
                  <a:lnTo>
                    <a:pt x="947036" y="5342"/>
                  </a:lnTo>
                  <a:lnTo>
                    <a:pt x="993846" y="11912"/>
                  </a:lnTo>
                  <a:lnTo>
                    <a:pt x="1039807" y="20985"/>
                  </a:lnTo>
                  <a:lnTo>
                    <a:pt x="1084845" y="32490"/>
                  </a:lnTo>
                  <a:lnTo>
                    <a:pt x="1128890" y="46355"/>
                  </a:lnTo>
                  <a:lnTo>
                    <a:pt x="1171869" y="62508"/>
                  </a:lnTo>
                  <a:lnTo>
                    <a:pt x="1213711" y="80876"/>
                  </a:lnTo>
                  <a:lnTo>
                    <a:pt x="1254343" y="101388"/>
                  </a:lnTo>
                  <a:lnTo>
                    <a:pt x="1293694" y="123973"/>
                  </a:lnTo>
                  <a:lnTo>
                    <a:pt x="1331692" y="148557"/>
                  </a:lnTo>
                  <a:lnTo>
                    <a:pt x="1368265" y="175070"/>
                  </a:lnTo>
                  <a:lnTo>
                    <a:pt x="1403341" y="203439"/>
                  </a:lnTo>
                  <a:lnTo>
                    <a:pt x="1436848" y="233593"/>
                  </a:lnTo>
                  <a:lnTo>
                    <a:pt x="1468714" y="265459"/>
                  </a:lnTo>
                  <a:lnTo>
                    <a:pt x="1498868" y="298966"/>
                  </a:lnTo>
                  <a:lnTo>
                    <a:pt x="1527237" y="334042"/>
                  </a:lnTo>
                  <a:lnTo>
                    <a:pt x="1553750" y="370615"/>
                  </a:lnTo>
                  <a:lnTo>
                    <a:pt x="1578334" y="408613"/>
                  </a:lnTo>
                  <a:lnTo>
                    <a:pt x="1600919" y="447964"/>
                  </a:lnTo>
                  <a:lnTo>
                    <a:pt x="1621431" y="488596"/>
                  </a:lnTo>
                  <a:lnTo>
                    <a:pt x="1639799" y="530438"/>
                  </a:lnTo>
                  <a:lnTo>
                    <a:pt x="1655952" y="573417"/>
                  </a:lnTo>
                  <a:lnTo>
                    <a:pt x="1669817" y="617462"/>
                  </a:lnTo>
                  <a:lnTo>
                    <a:pt x="1681322" y="662500"/>
                  </a:lnTo>
                  <a:lnTo>
                    <a:pt x="1690395" y="708461"/>
                  </a:lnTo>
                  <a:lnTo>
                    <a:pt x="1696965" y="755271"/>
                  </a:lnTo>
                  <a:lnTo>
                    <a:pt x="1700960" y="802859"/>
                  </a:lnTo>
                  <a:lnTo>
                    <a:pt x="1702308" y="851154"/>
                  </a:lnTo>
                  <a:lnTo>
                    <a:pt x="1700960" y="899448"/>
                  </a:lnTo>
                  <a:lnTo>
                    <a:pt x="1696965" y="947036"/>
                  </a:lnTo>
                  <a:lnTo>
                    <a:pt x="1690395" y="993846"/>
                  </a:lnTo>
                  <a:lnTo>
                    <a:pt x="1681322" y="1039807"/>
                  </a:lnTo>
                  <a:lnTo>
                    <a:pt x="1669817" y="1084845"/>
                  </a:lnTo>
                  <a:lnTo>
                    <a:pt x="1655952" y="1128890"/>
                  </a:lnTo>
                  <a:lnTo>
                    <a:pt x="1639799" y="1171869"/>
                  </a:lnTo>
                  <a:lnTo>
                    <a:pt x="1621431" y="1213711"/>
                  </a:lnTo>
                  <a:lnTo>
                    <a:pt x="1600919" y="1254343"/>
                  </a:lnTo>
                  <a:lnTo>
                    <a:pt x="1578334" y="1293694"/>
                  </a:lnTo>
                  <a:lnTo>
                    <a:pt x="1553750" y="1331692"/>
                  </a:lnTo>
                  <a:lnTo>
                    <a:pt x="1527237" y="1368265"/>
                  </a:lnTo>
                  <a:lnTo>
                    <a:pt x="1498868" y="1403341"/>
                  </a:lnTo>
                  <a:lnTo>
                    <a:pt x="1468714" y="1436848"/>
                  </a:lnTo>
                  <a:lnTo>
                    <a:pt x="1436848" y="1468714"/>
                  </a:lnTo>
                  <a:lnTo>
                    <a:pt x="1403341" y="1498868"/>
                  </a:lnTo>
                  <a:lnTo>
                    <a:pt x="1368265" y="1527237"/>
                  </a:lnTo>
                  <a:lnTo>
                    <a:pt x="1331692" y="1553750"/>
                  </a:lnTo>
                  <a:lnTo>
                    <a:pt x="1293694" y="1578334"/>
                  </a:lnTo>
                  <a:lnTo>
                    <a:pt x="1254343" y="1600919"/>
                  </a:lnTo>
                  <a:lnTo>
                    <a:pt x="1213711" y="1621431"/>
                  </a:lnTo>
                  <a:lnTo>
                    <a:pt x="1171869" y="1639799"/>
                  </a:lnTo>
                  <a:lnTo>
                    <a:pt x="1128890" y="1655952"/>
                  </a:lnTo>
                  <a:lnTo>
                    <a:pt x="1084845" y="1669817"/>
                  </a:lnTo>
                  <a:lnTo>
                    <a:pt x="1039807" y="1681322"/>
                  </a:lnTo>
                  <a:lnTo>
                    <a:pt x="993846" y="1690395"/>
                  </a:lnTo>
                  <a:lnTo>
                    <a:pt x="947036" y="1696965"/>
                  </a:lnTo>
                  <a:lnTo>
                    <a:pt x="899448" y="1700960"/>
                  </a:lnTo>
                  <a:lnTo>
                    <a:pt x="851154" y="1702308"/>
                  </a:lnTo>
                  <a:lnTo>
                    <a:pt x="802854" y="1700960"/>
                  </a:lnTo>
                  <a:lnTo>
                    <a:pt x="755262" y="1696965"/>
                  </a:lnTo>
                  <a:lnTo>
                    <a:pt x="708448" y="1690395"/>
                  </a:lnTo>
                  <a:lnTo>
                    <a:pt x="662485" y="1681322"/>
                  </a:lnTo>
                  <a:lnTo>
                    <a:pt x="617444" y="1669817"/>
                  </a:lnTo>
                  <a:lnTo>
                    <a:pt x="573397" y="1655952"/>
                  </a:lnTo>
                  <a:lnTo>
                    <a:pt x="530417" y="1639799"/>
                  </a:lnTo>
                  <a:lnTo>
                    <a:pt x="488574" y="1621431"/>
                  </a:lnTo>
                  <a:lnTo>
                    <a:pt x="447941" y="1600919"/>
                  </a:lnTo>
                  <a:lnTo>
                    <a:pt x="408590" y="1578334"/>
                  </a:lnTo>
                  <a:lnTo>
                    <a:pt x="370593" y="1553750"/>
                  </a:lnTo>
                  <a:lnTo>
                    <a:pt x="334020" y="1527237"/>
                  </a:lnTo>
                  <a:lnTo>
                    <a:pt x="298945" y="1498868"/>
                  </a:lnTo>
                  <a:lnTo>
                    <a:pt x="265439" y="1468714"/>
                  </a:lnTo>
                  <a:lnTo>
                    <a:pt x="233574" y="1436848"/>
                  </a:lnTo>
                  <a:lnTo>
                    <a:pt x="203422" y="1403341"/>
                  </a:lnTo>
                  <a:lnTo>
                    <a:pt x="175055" y="1368265"/>
                  </a:lnTo>
                  <a:lnTo>
                    <a:pt x="148543" y="1331692"/>
                  </a:lnTo>
                  <a:lnTo>
                    <a:pt x="123961" y="1293694"/>
                  </a:lnTo>
                  <a:lnTo>
                    <a:pt x="101378" y="1254343"/>
                  </a:lnTo>
                  <a:lnTo>
                    <a:pt x="80868" y="1213711"/>
                  </a:lnTo>
                  <a:lnTo>
                    <a:pt x="62501" y="1171869"/>
                  </a:lnTo>
                  <a:lnTo>
                    <a:pt x="46350" y="1128890"/>
                  </a:lnTo>
                  <a:lnTo>
                    <a:pt x="32487" y="1084845"/>
                  </a:lnTo>
                  <a:lnTo>
                    <a:pt x="20983" y="1039807"/>
                  </a:lnTo>
                  <a:lnTo>
                    <a:pt x="11910" y="993846"/>
                  </a:lnTo>
                  <a:lnTo>
                    <a:pt x="5341" y="947036"/>
                  </a:lnTo>
                  <a:lnTo>
                    <a:pt x="1347" y="899448"/>
                  </a:lnTo>
                  <a:lnTo>
                    <a:pt x="0" y="851154"/>
                  </a:lnTo>
                  <a:close/>
                </a:path>
              </a:pathLst>
            </a:custGeom>
            <a:ln w="27432">
              <a:solidFill>
                <a:srgbClr val="FFF6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2212" y="1045463"/>
              <a:ext cx="1155192" cy="115061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319" y="1050633"/>
              <a:ext cx="1116813" cy="111147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7319" y="1050633"/>
              <a:ext cx="1116965" cy="1111885"/>
            </a:xfrm>
            <a:custGeom>
              <a:avLst/>
              <a:gdLst/>
              <a:ahLst/>
              <a:cxnLst/>
              <a:rect l="l" t="t" r="r" b="b"/>
              <a:pathLst>
                <a:path w="1116965" h="1111885">
                  <a:moveTo>
                    <a:pt x="118496" y="204634"/>
                  </a:moveTo>
                  <a:lnTo>
                    <a:pt x="149785" y="168741"/>
                  </a:lnTo>
                  <a:lnTo>
                    <a:pt x="183515" y="136234"/>
                  </a:lnTo>
                  <a:lnTo>
                    <a:pt x="219451" y="107137"/>
                  </a:lnTo>
                  <a:lnTo>
                    <a:pt x="257356" y="81474"/>
                  </a:lnTo>
                  <a:lnTo>
                    <a:pt x="296996" y="59270"/>
                  </a:lnTo>
                  <a:lnTo>
                    <a:pt x="338135" y="40547"/>
                  </a:lnTo>
                  <a:lnTo>
                    <a:pt x="380538" y="25331"/>
                  </a:lnTo>
                  <a:lnTo>
                    <a:pt x="423971" y="13644"/>
                  </a:lnTo>
                  <a:lnTo>
                    <a:pt x="468196" y="5510"/>
                  </a:lnTo>
                  <a:lnTo>
                    <a:pt x="512980" y="954"/>
                  </a:lnTo>
                  <a:lnTo>
                    <a:pt x="558087" y="0"/>
                  </a:lnTo>
                  <a:lnTo>
                    <a:pt x="603281" y="2670"/>
                  </a:lnTo>
                  <a:lnTo>
                    <a:pt x="648327" y="8990"/>
                  </a:lnTo>
                  <a:lnTo>
                    <a:pt x="692991" y="18983"/>
                  </a:lnTo>
                  <a:lnTo>
                    <a:pt x="737036" y="32672"/>
                  </a:lnTo>
                  <a:lnTo>
                    <a:pt x="780227" y="50083"/>
                  </a:lnTo>
                  <a:lnTo>
                    <a:pt x="822330" y="71238"/>
                  </a:lnTo>
                  <a:lnTo>
                    <a:pt x="863108" y="96162"/>
                  </a:lnTo>
                  <a:lnTo>
                    <a:pt x="902327" y="124878"/>
                  </a:lnTo>
                  <a:lnTo>
                    <a:pt x="939023" y="156757"/>
                  </a:lnTo>
                  <a:lnTo>
                    <a:pt x="972365" y="190998"/>
                  </a:lnTo>
                  <a:lnTo>
                    <a:pt x="1002325" y="227366"/>
                  </a:lnTo>
                  <a:lnTo>
                    <a:pt x="1028874" y="265625"/>
                  </a:lnTo>
                  <a:lnTo>
                    <a:pt x="1051985" y="305541"/>
                  </a:lnTo>
                  <a:lnTo>
                    <a:pt x="1071626" y="346879"/>
                  </a:lnTo>
                  <a:lnTo>
                    <a:pt x="1087772" y="389404"/>
                  </a:lnTo>
                  <a:lnTo>
                    <a:pt x="1100392" y="432881"/>
                  </a:lnTo>
                  <a:lnTo>
                    <a:pt x="1109458" y="477076"/>
                  </a:lnTo>
                  <a:lnTo>
                    <a:pt x="1114941" y="521754"/>
                  </a:lnTo>
                  <a:lnTo>
                    <a:pt x="1116813" y="566679"/>
                  </a:lnTo>
                  <a:lnTo>
                    <a:pt x="1115044" y="611617"/>
                  </a:lnTo>
                  <a:lnTo>
                    <a:pt x="1109608" y="656333"/>
                  </a:lnTo>
                  <a:lnTo>
                    <a:pt x="1100473" y="700593"/>
                  </a:lnTo>
                  <a:lnTo>
                    <a:pt x="1087613" y="744160"/>
                  </a:lnTo>
                  <a:lnTo>
                    <a:pt x="1070998" y="786801"/>
                  </a:lnTo>
                  <a:lnTo>
                    <a:pt x="1050600" y="828281"/>
                  </a:lnTo>
                  <a:lnTo>
                    <a:pt x="1026390" y="868365"/>
                  </a:lnTo>
                  <a:lnTo>
                    <a:pt x="998339" y="906817"/>
                  </a:lnTo>
                  <a:lnTo>
                    <a:pt x="967050" y="942710"/>
                  </a:lnTo>
                  <a:lnTo>
                    <a:pt x="933320" y="975218"/>
                  </a:lnTo>
                  <a:lnTo>
                    <a:pt x="897385" y="1004315"/>
                  </a:lnTo>
                  <a:lnTo>
                    <a:pt x="859481" y="1029978"/>
                  </a:lnTo>
                  <a:lnTo>
                    <a:pt x="819841" y="1052184"/>
                  </a:lnTo>
                  <a:lnTo>
                    <a:pt x="778703" y="1070908"/>
                  </a:lnTo>
                  <a:lnTo>
                    <a:pt x="736300" y="1086127"/>
                  </a:lnTo>
                  <a:lnTo>
                    <a:pt x="692869" y="1097817"/>
                  </a:lnTo>
                  <a:lnTo>
                    <a:pt x="648644" y="1105954"/>
                  </a:lnTo>
                  <a:lnTo>
                    <a:pt x="603860" y="1110515"/>
                  </a:lnTo>
                  <a:lnTo>
                    <a:pt x="558754" y="1111476"/>
                  </a:lnTo>
                  <a:lnTo>
                    <a:pt x="513560" y="1108813"/>
                  </a:lnTo>
                  <a:lnTo>
                    <a:pt x="468514" y="1102502"/>
                  </a:lnTo>
                  <a:lnTo>
                    <a:pt x="423850" y="1092519"/>
                  </a:lnTo>
                  <a:lnTo>
                    <a:pt x="379804" y="1078841"/>
                  </a:lnTo>
                  <a:lnTo>
                    <a:pt x="336612" y="1061444"/>
                  </a:lnTo>
                  <a:lnTo>
                    <a:pt x="294508" y="1040304"/>
                  </a:lnTo>
                  <a:lnTo>
                    <a:pt x="253729" y="1015397"/>
                  </a:lnTo>
                  <a:lnTo>
                    <a:pt x="214508" y="986700"/>
                  </a:lnTo>
                  <a:lnTo>
                    <a:pt x="177812" y="954821"/>
                  </a:lnTo>
                  <a:lnTo>
                    <a:pt x="144469" y="920580"/>
                  </a:lnTo>
                  <a:lnTo>
                    <a:pt x="114507" y="884212"/>
                  </a:lnTo>
                  <a:lnTo>
                    <a:pt x="87955" y="845952"/>
                  </a:lnTo>
                  <a:lnTo>
                    <a:pt x="64842" y="806035"/>
                  </a:lnTo>
                  <a:lnTo>
                    <a:pt x="45198" y="764695"/>
                  </a:lnTo>
                  <a:lnTo>
                    <a:pt x="29049" y="722168"/>
                  </a:lnTo>
                  <a:lnTo>
                    <a:pt x="16427" y="678687"/>
                  </a:lnTo>
                  <a:lnTo>
                    <a:pt x="7358" y="634488"/>
                  </a:lnTo>
                  <a:lnTo>
                    <a:pt x="1873" y="589806"/>
                  </a:lnTo>
                  <a:lnTo>
                    <a:pt x="0" y="544874"/>
                  </a:lnTo>
                  <a:lnTo>
                    <a:pt x="1767" y="499929"/>
                  </a:lnTo>
                  <a:lnTo>
                    <a:pt x="7203" y="455204"/>
                  </a:lnTo>
                  <a:lnTo>
                    <a:pt x="16338" y="410935"/>
                  </a:lnTo>
                  <a:lnTo>
                    <a:pt x="29200" y="367355"/>
                  </a:lnTo>
                  <a:lnTo>
                    <a:pt x="45818" y="324701"/>
                  </a:lnTo>
                  <a:lnTo>
                    <a:pt x="66221" y="283206"/>
                  </a:lnTo>
                  <a:lnTo>
                    <a:pt x="90437" y="243105"/>
                  </a:lnTo>
                  <a:lnTo>
                    <a:pt x="118496" y="204634"/>
                  </a:lnTo>
                  <a:close/>
                </a:path>
                <a:path w="1116965" h="1111885">
                  <a:moveTo>
                    <a:pt x="220477" y="286041"/>
                  </a:moveTo>
                  <a:lnTo>
                    <a:pt x="193856" y="323455"/>
                  </a:lnTo>
                  <a:lnTo>
                    <a:pt x="171955" y="362810"/>
                  </a:lnTo>
                  <a:lnTo>
                    <a:pt x="154729" y="403741"/>
                  </a:lnTo>
                  <a:lnTo>
                    <a:pt x="142131" y="445881"/>
                  </a:lnTo>
                  <a:lnTo>
                    <a:pt x="134116" y="488865"/>
                  </a:lnTo>
                  <a:lnTo>
                    <a:pt x="130638" y="532328"/>
                  </a:lnTo>
                  <a:lnTo>
                    <a:pt x="131651" y="575903"/>
                  </a:lnTo>
                  <a:lnTo>
                    <a:pt x="137108" y="619227"/>
                  </a:lnTo>
                  <a:lnTo>
                    <a:pt x="146964" y="661933"/>
                  </a:lnTo>
                  <a:lnTo>
                    <a:pt x="161173" y="703655"/>
                  </a:lnTo>
                  <a:lnTo>
                    <a:pt x="179689" y="744028"/>
                  </a:lnTo>
                  <a:lnTo>
                    <a:pt x="202465" y="782686"/>
                  </a:lnTo>
                  <a:lnTo>
                    <a:pt x="229457" y="819265"/>
                  </a:lnTo>
                  <a:lnTo>
                    <a:pt x="260618" y="853397"/>
                  </a:lnTo>
                  <a:lnTo>
                    <a:pt x="295902" y="884719"/>
                  </a:lnTo>
                  <a:lnTo>
                    <a:pt x="334265" y="912179"/>
                  </a:lnTo>
                  <a:lnTo>
                    <a:pt x="374453" y="934995"/>
                  </a:lnTo>
                  <a:lnTo>
                    <a:pt x="416101" y="953204"/>
                  </a:lnTo>
                  <a:lnTo>
                    <a:pt x="458841" y="966841"/>
                  </a:lnTo>
                  <a:lnTo>
                    <a:pt x="502308" y="975943"/>
                  </a:lnTo>
                  <a:lnTo>
                    <a:pt x="546136" y="980546"/>
                  </a:lnTo>
                  <a:lnTo>
                    <a:pt x="589957" y="980687"/>
                  </a:lnTo>
                  <a:lnTo>
                    <a:pt x="633406" y="976403"/>
                  </a:lnTo>
                  <a:lnTo>
                    <a:pt x="676117" y="967728"/>
                  </a:lnTo>
                  <a:lnTo>
                    <a:pt x="717723" y="954701"/>
                  </a:lnTo>
                  <a:lnTo>
                    <a:pt x="757858" y="937356"/>
                  </a:lnTo>
                  <a:lnTo>
                    <a:pt x="796155" y="915731"/>
                  </a:lnTo>
                  <a:lnTo>
                    <a:pt x="832248" y="889862"/>
                  </a:lnTo>
                  <a:lnTo>
                    <a:pt x="865771" y="859785"/>
                  </a:lnTo>
                  <a:lnTo>
                    <a:pt x="896358" y="825537"/>
                  </a:lnTo>
                  <a:lnTo>
                    <a:pt x="922982" y="788101"/>
                  </a:lnTo>
                  <a:lnTo>
                    <a:pt x="944884" y="748730"/>
                  </a:lnTo>
                  <a:lnTo>
                    <a:pt x="962111" y="707789"/>
                  </a:lnTo>
                  <a:lnTo>
                    <a:pt x="974709" y="665643"/>
                  </a:lnTo>
                  <a:lnTo>
                    <a:pt x="982725" y="622657"/>
                  </a:lnTo>
                  <a:lnTo>
                    <a:pt x="986203" y="579196"/>
                  </a:lnTo>
                  <a:lnTo>
                    <a:pt x="985191" y="535624"/>
                  </a:lnTo>
                  <a:lnTo>
                    <a:pt x="979734" y="492307"/>
                  </a:lnTo>
                  <a:lnTo>
                    <a:pt x="969878" y="449609"/>
                  </a:lnTo>
                  <a:lnTo>
                    <a:pt x="955669" y="407895"/>
                  </a:lnTo>
                  <a:lnTo>
                    <a:pt x="937154" y="367530"/>
                  </a:lnTo>
                  <a:lnTo>
                    <a:pt x="914378" y="328880"/>
                  </a:lnTo>
                  <a:lnTo>
                    <a:pt x="887387" y="292308"/>
                  </a:lnTo>
                  <a:lnTo>
                    <a:pt x="856228" y="258179"/>
                  </a:lnTo>
                  <a:lnTo>
                    <a:pt x="820946" y="226859"/>
                  </a:lnTo>
                  <a:lnTo>
                    <a:pt x="782581" y="199399"/>
                  </a:lnTo>
                  <a:lnTo>
                    <a:pt x="742390" y="176583"/>
                  </a:lnTo>
                  <a:lnTo>
                    <a:pt x="700741" y="158375"/>
                  </a:lnTo>
                  <a:lnTo>
                    <a:pt x="657999" y="144737"/>
                  </a:lnTo>
                  <a:lnTo>
                    <a:pt x="614531" y="135635"/>
                  </a:lnTo>
                  <a:lnTo>
                    <a:pt x="570702" y="131032"/>
                  </a:lnTo>
                  <a:lnTo>
                    <a:pt x="526880" y="130891"/>
                  </a:lnTo>
                  <a:lnTo>
                    <a:pt x="483430" y="135175"/>
                  </a:lnTo>
                  <a:lnTo>
                    <a:pt x="440719" y="143850"/>
                  </a:lnTo>
                  <a:lnTo>
                    <a:pt x="399113" y="156877"/>
                  </a:lnTo>
                  <a:lnTo>
                    <a:pt x="358978" y="174222"/>
                  </a:lnTo>
                  <a:lnTo>
                    <a:pt x="320681" y="195847"/>
                  </a:lnTo>
                  <a:lnTo>
                    <a:pt x="284587" y="221716"/>
                  </a:lnTo>
                  <a:lnTo>
                    <a:pt x="251064" y="251793"/>
                  </a:lnTo>
                  <a:lnTo>
                    <a:pt x="220477" y="286041"/>
                  </a:lnTo>
                  <a:close/>
                </a:path>
              </a:pathLst>
            </a:custGeom>
            <a:ln w="7349">
              <a:solidFill>
                <a:srgbClr val="C6B7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13460" y="0"/>
              <a:ext cx="8130540" cy="6858000"/>
            </a:xfrm>
            <a:custGeom>
              <a:avLst/>
              <a:gdLst/>
              <a:ahLst/>
              <a:cxnLst/>
              <a:rect l="l" t="t" r="r" b="b"/>
              <a:pathLst>
                <a:path w="8130540" h="6858000">
                  <a:moveTo>
                    <a:pt x="813054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8130540" y="6858000"/>
                  </a:lnTo>
                  <a:lnTo>
                    <a:pt x="8130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5736" y="0"/>
              <a:ext cx="155447" cy="685799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14983" y="0"/>
              <a:ext cx="73660" cy="6858000"/>
            </a:xfrm>
            <a:custGeom>
              <a:avLst/>
              <a:gdLst/>
              <a:ahLst/>
              <a:cxnLst/>
              <a:rect l="l" t="t" r="r" b="b"/>
              <a:pathLst>
                <a:path w="73659" h="6858000">
                  <a:moveTo>
                    <a:pt x="7315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3152" y="685800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60347" y="1484375"/>
            <a:ext cx="2794000" cy="3365500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4427982" y="1828800"/>
            <a:ext cx="4177029" cy="420624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40"/>
              </a:spcBef>
            </a:pPr>
            <a:r>
              <a:rPr sz="1800" dirty="0">
                <a:latin typeface="Corbel"/>
                <a:cs typeface="Corbel"/>
              </a:rPr>
              <a:t>Ο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b="1" spc="-5" dirty="0">
                <a:latin typeface="Corbel"/>
                <a:cs typeface="Corbel"/>
              </a:rPr>
              <a:t>Λούντβιχ</a:t>
            </a:r>
            <a:r>
              <a:rPr sz="1800" b="1" spc="-10" dirty="0">
                <a:latin typeface="Corbel"/>
                <a:cs typeface="Corbel"/>
              </a:rPr>
              <a:t> </a:t>
            </a:r>
            <a:r>
              <a:rPr sz="1800" b="1" dirty="0">
                <a:latin typeface="Corbel"/>
                <a:cs typeface="Corbel"/>
              </a:rPr>
              <a:t>βαν</a:t>
            </a:r>
            <a:r>
              <a:rPr sz="1800" b="1" spc="-5" dirty="0">
                <a:latin typeface="Corbel"/>
                <a:cs typeface="Corbel"/>
              </a:rPr>
              <a:t> </a:t>
            </a:r>
            <a:r>
              <a:rPr sz="1800" b="1" spc="-10" dirty="0">
                <a:latin typeface="Corbel"/>
                <a:cs typeface="Corbel"/>
              </a:rPr>
              <a:t>Μπετόβεν</a:t>
            </a:r>
            <a:endParaRPr sz="1800" dirty="0">
              <a:latin typeface="Corbel"/>
              <a:cs typeface="Corbel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800" b="1" spc="-15" dirty="0">
                <a:latin typeface="Corbel"/>
                <a:cs typeface="Corbel"/>
              </a:rPr>
              <a:t>1770-1827,</a:t>
            </a:r>
            <a:r>
              <a:rPr sz="1800" b="1" spc="-20" dirty="0">
                <a:latin typeface="Corbel"/>
                <a:cs typeface="Corbel"/>
              </a:rPr>
              <a:t> </a:t>
            </a:r>
            <a:r>
              <a:rPr sz="1800" b="1" spc="-25" dirty="0">
                <a:latin typeface="Corbel"/>
                <a:cs typeface="Corbel"/>
              </a:rPr>
              <a:t>Γερμανία</a:t>
            </a:r>
            <a:endParaRPr sz="1800" dirty="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 dirty="0">
              <a:latin typeface="Corbel"/>
              <a:cs typeface="Corbel"/>
            </a:endParaRPr>
          </a:p>
          <a:p>
            <a:pPr marL="92075" marR="503555">
              <a:lnSpc>
                <a:spcPct val="100000"/>
              </a:lnSpc>
            </a:pPr>
            <a:r>
              <a:rPr sz="1800" spc="-10" dirty="0">
                <a:latin typeface="Corbel"/>
                <a:cs typeface="Corbel"/>
              </a:rPr>
              <a:t>Αποτέλεσε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μία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από τις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κεντρικότερες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μορφές</a:t>
            </a:r>
            <a:r>
              <a:rPr sz="1800" dirty="0">
                <a:latin typeface="Corbel"/>
                <a:cs typeface="Corbel"/>
              </a:rPr>
              <a:t> της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κλασικής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μουσικής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</a:p>
          <a:p>
            <a:pPr marL="92075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συγκαταλέγεται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σήμερα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ανάμεσα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στους</a:t>
            </a:r>
            <a:endParaRPr sz="1800" dirty="0">
              <a:latin typeface="Corbel"/>
              <a:cs typeface="Corbel"/>
            </a:endParaRPr>
          </a:p>
          <a:p>
            <a:pPr marL="9207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orbel"/>
                <a:cs typeface="Corbel"/>
              </a:rPr>
              <a:t>ευρύτερα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αποδεκτούς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συνθέτες </a:t>
            </a:r>
            <a:r>
              <a:rPr sz="1800" spc="-5" dirty="0">
                <a:latin typeface="Corbel"/>
                <a:cs typeface="Corbel"/>
              </a:rPr>
              <a:t>όλων</a:t>
            </a:r>
            <a:endParaRPr sz="1800" dirty="0">
              <a:latin typeface="Corbel"/>
              <a:cs typeface="Corbel"/>
            </a:endParaRPr>
          </a:p>
          <a:p>
            <a:pPr marL="92075" marR="22225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των μουσικών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περιόδων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τους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πλέον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γνωστούς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όλων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των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εποχών.</a:t>
            </a:r>
            <a:endParaRPr sz="1800" dirty="0">
              <a:latin typeface="Corbel"/>
              <a:cs typeface="Corbel"/>
            </a:endParaRPr>
          </a:p>
          <a:p>
            <a:pPr marL="92075">
              <a:lnSpc>
                <a:spcPct val="100000"/>
              </a:lnSpc>
            </a:pPr>
            <a:r>
              <a:rPr sz="1800" spc="-105" dirty="0" smtClean="0">
                <a:latin typeface="Corbel"/>
                <a:cs typeface="Corbel"/>
              </a:rPr>
              <a:t> </a:t>
            </a:r>
            <a:r>
              <a:rPr sz="1800" spc="-125" dirty="0">
                <a:latin typeface="Corbel"/>
                <a:cs typeface="Corbel"/>
              </a:rPr>
              <a:t>Τ</a:t>
            </a:r>
            <a:r>
              <a:rPr sz="1800" dirty="0">
                <a:latin typeface="Corbel"/>
                <a:cs typeface="Corbel"/>
              </a:rPr>
              <a:t>ο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πι</a:t>
            </a:r>
            <a:r>
              <a:rPr sz="1800" dirty="0">
                <a:latin typeface="Corbel"/>
                <a:cs typeface="Corbel"/>
              </a:rPr>
              <a:t>ο </a:t>
            </a:r>
            <a:r>
              <a:rPr sz="1800" spc="-30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ραγικ</a:t>
            </a:r>
            <a:r>
              <a:rPr sz="1800" dirty="0">
                <a:latin typeface="Corbel"/>
                <a:cs typeface="Corbel"/>
              </a:rPr>
              <a:t>ό</a:t>
            </a:r>
            <a:r>
              <a:rPr sz="1800" spc="3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</a:t>
            </a:r>
            <a:r>
              <a:rPr sz="1800" dirty="0">
                <a:latin typeface="Corbel"/>
                <a:cs typeface="Corbel"/>
              </a:rPr>
              <a:t>ε</a:t>
            </a:r>
            <a:r>
              <a:rPr sz="1800" spc="-5" dirty="0">
                <a:latin typeface="Corbel"/>
                <a:cs typeface="Corbel"/>
              </a:rPr>
              <a:t>γ</a:t>
            </a:r>
            <a:r>
              <a:rPr sz="1800" spc="-10" dirty="0">
                <a:latin typeface="Corbel"/>
                <a:cs typeface="Corbel"/>
              </a:rPr>
              <a:t>ο</a:t>
            </a:r>
            <a:r>
              <a:rPr sz="1800" dirty="0">
                <a:latin typeface="Corbel"/>
                <a:cs typeface="Corbel"/>
              </a:rPr>
              <a:t>νός </a:t>
            </a:r>
            <a:r>
              <a:rPr sz="1800" spc="-10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ης</a:t>
            </a:r>
            <a:endParaRPr sz="1800" dirty="0">
              <a:latin typeface="Corbel"/>
              <a:cs typeface="Corbel"/>
            </a:endParaRPr>
          </a:p>
          <a:p>
            <a:pPr marL="92075">
              <a:lnSpc>
                <a:spcPct val="100000"/>
              </a:lnSpc>
            </a:pPr>
            <a:r>
              <a:rPr sz="1800" spc="-15" dirty="0">
                <a:latin typeface="Corbel"/>
                <a:cs typeface="Corbel"/>
              </a:rPr>
              <a:t>ζωής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του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Μπετόβεν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αποτέλεσε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η</a:t>
            </a:r>
          </a:p>
          <a:p>
            <a:pPr marL="92075" marR="18415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κώφωση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του.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Άρχισε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να </a:t>
            </a:r>
            <a:r>
              <a:rPr sz="1800" spc="-10" dirty="0">
                <a:latin typeface="Corbel"/>
                <a:cs typeface="Corbel"/>
              </a:rPr>
              <a:t>χάνει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την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ακοή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σταδιακά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από </a:t>
            </a:r>
            <a:r>
              <a:rPr sz="1800" spc="-25" dirty="0">
                <a:latin typeface="Corbel"/>
                <a:cs typeface="Corbel"/>
              </a:rPr>
              <a:t>την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ηλικία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των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26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και,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περίπου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1820,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θεωρείται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πως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ήταν 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ολοκληρωτικά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κωφός.</a:t>
            </a:r>
            <a:endParaRPr sz="1800" dirty="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505" y="0"/>
                  </a:lnTo>
                  <a:lnTo>
                    <a:pt x="0" y="819150"/>
                  </a:lnTo>
                  <a:lnTo>
                    <a:pt x="48635" y="817759"/>
                  </a:lnTo>
                  <a:lnTo>
                    <a:pt x="96034" y="813638"/>
                  </a:lnTo>
                  <a:lnTo>
                    <a:pt x="142623" y="806864"/>
                  </a:lnTo>
                  <a:lnTo>
                    <a:pt x="188327" y="797514"/>
                  </a:lnTo>
                  <a:lnTo>
                    <a:pt x="233067" y="785664"/>
                  </a:lnTo>
                  <a:lnTo>
                    <a:pt x="276768" y="771391"/>
                  </a:lnTo>
                  <a:lnTo>
                    <a:pt x="319353" y="754772"/>
                  </a:lnTo>
                  <a:lnTo>
                    <a:pt x="360744" y="735885"/>
                  </a:lnTo>
                  <a:lnTo>
                    <a:pt x="400865" y="714805"/>
                  </a:lnTo>
                  <a:lnTo>
                    <a:pt x="439639" y="691610"/>
                  </a:lnTo>
                  <a:lnTo>
                    <a:pt x="476990" y="666377"/>
                  </a:lnTo>
                  <a:lnTo>
                    <a:pt x="512839" y="639182"/>
                  </a:lnTo>
                  <a:lnTo>
                    <a:pt x="547112" y="610102"/>
                  </a:lnTo>
                  <a:lnTo>
                    <a:pt x="579729" y="579215"/>
                  </a:lnTo>
                  <a:lnTo>
                    <a:pt x="610616" y="546596"/>
                  </a:lnTo>
                  <a:lnTo>
                    <a:pt x="639695" y="512323"/>
                  </a:lnTo>
                  <a:lnTo>
                    <a:pt x="666889" y="476473"/>
                  </a:lnTo>
                  <a:lnTo>
                    <a:pt x="692122" y="439123"/>
                  </a:lnTo>
                  <a:lnTo>
                    <a:pt x="715316" y="400349"/>
                  </a:lnTo>
                  <a:lnTo>
                    <a:pt x="736395" y="360228"/>
                  </a:lnTo>
                  <a:lnTo>
                    <a:pt x="755281" y="318837"/>
                  </a:lnTo>
                  <a:lnTo>
                    <a:pt x="771899" y="276253"/>
                  </a:lnTo>
                  <a:lnTo>
                    <a:pt x="786171" y="232553"/>
                  </a:lnTo>
                  <a:lnTo>
                    <a:pt x="798020" y="187814"/>
                  </a:lnTo>
                  <a:lnTo>
                    <a:pt x="807370" y="142112"/>
                  </a:lnTo>
                  <a:lnTo>
                    <a:pt x="814144" y="95524"/>
                  </a:lnTo>
                  <a:lnTo>
                    <a:pt x="818264" y="48128"/>
                  </a:lnTo>
                  <a:lnTo>
                    <a:pt x="819655" y="0"/>
                  </a:lnTo>
                  <a:close/>
                </a:path>
              </a:pathLst>
            </a:custGeom>
            <a:solidFill>
              <a:srgbClr val="FDF9F4">
                <a:alpha val="3294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818264" y="48128"/>
                  </a:lnTo>
                  <a:lnTo>
                    <a:pt x="814144" y="95524"/>
                  </a:lnTo>
                  <a:lnTo>
                    <a:pt x="807370" y="142112"/>
                  </a:lnTo>
                  <a:lnTo>
                    <a:pt x="798020" y="187814"/>
                  </a:lnTo>
                  <a:lnTo>
                    <a:pt x="786171" y="232553"/>
                  </a:lnTo>
                  <a:lnTo>
                    <a:pt x="771899" y="276253"/>
                  </a:lnTo>
                  <a:lnTo>
                    <a:pt x="755281" y="318837"/>
                  </a:lnTo>
                  <a:lnTo>
                    <a:pt x="736395" y="360228"/>
                  </a:lnTo>
                  <a:lnTo>
                    <a:pt x="715316" y="400349"/>
                  </a:lnTo>
                  <a:lnTo>
                    <a:pt x="692122" y="439123"/>
                  </a:lnTo>
                  <a:lnTo>
                    <a:pt x="666889" y="476473"/>
                  </a:lnTo>
                  <a:lnTo>
                    <a:pt x="639695" y="512323"/>
                  </a:lnTo>
                  <a:lnTo>
                    <a:pt x="610616" y="546596"/>
                  </a:lnTo>
                  <a:lnTo>
                    <a:pt x="579729" y="579215"/>
                  </a:lnTo>
                  <a:lnTo>
                    <a:pt x="547112" y="610102"/>
                  </a:lnTo>
                  <a:lnTo>
                    <a:pt x="512839" y="639182"/>
                  </a:lnTo>
                  <a:lnTo>
                    <a:pt x="476990" y="666377"/>
                  </a:lnTo>
                  <a:lnTo>
                    <a:pt x="439639" y="691610"/>
                  </a:lnTo>
                  <a:lnTo>
                    <a:pt x="400865" y="714805"/>
                  </a:lnTo>
                  <a:lnTo>
                    <a:pt x="360744" y="735885"/>
                  </a:lnTo>
                  <a:lnTo>
                    <a:pt x="319353" y="754772"/>
                  </a:lnTo>
                  <a:lnTo>
                    <a:pt x="276768" y="771391"/>
                  </a:lnTo>
                  <a:lnTo>
                    <a:pt x="233067" y="785664"/>
                  </a:lnTo>
                  <a:lnTo>
                    <a:pt x="188327" y="797514"/>
                  </a:lnTo>
                  <a:lnTo>
                    <a:pt x="142623" y="806864"/>
                  </a:lnTo>
                  <a:lnTo>
                    <a:pt x="96034" y="813638"/>
                  </a:lnTo>
                  <a:lnTo>
                    <a:pt x="48635" y="817759"/>
                  </a:lnTo>
                  <a:lnTo>
                    <a:pt x="505" y="819150"/>
                  </a:lnTo>
                  <a:lnTo>
                    <a:pt x="336" y="819150"/>
                  </a:lnTo>
                  <a:lnTo>
                    <a:pt x="168" y="819150"/>
                  </a:lnTo>
                  <a:lnTo>
                    <a:pt x="0" y="819150"/>
                  </a:lnTo>
                  <a:lnTo>
                    <a:pt x="505" y="0"/>
                  </a:lnTo>
                  <a:lnTo>
                    <a:pt x="819655" y="0"/>
                  </a:lnTo>
                  <a:close/>
                </a:path>
              </a:pathLst>
            </a:custGeom>
            <a:ln w="3175">
              <a:solidFill>
                <a:srgbClr val="D2C3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015" y="6095"/>
              <a:ext cx="1784604" cy="178460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9163" y="21335"/>
              <a:ext cx="1702435" cy="1702435"/>
            </a:xfrm>
            <a:custGeom>
              <a:avLst/>
              <a:gdLst/>
              <a:ahLst/>
              <a:cxnLst/>
              <a:rect l="l" t="t" r="r" b="b"/>
              <a:pathLst>
                <a:path w="1702435" h="1702435">
                  <a:moveTo>
                    <a:pt x="0" y="851154"/>
                  </a:moveTo>
                  <a:lnTo>
                    <a:pt x="1347" y="802859"/>
                  </a:lnTo>
                  <a:lnTo>
                    <a:pt x="5341" y="755271"/>
                  </a:lnTo>
                  <a:lnTo>
                    <a:pt x="11910" y="708461"/>
                  </a:lnTo>
                  <a:lnTo>
                    <a:pt x="20983" y="662500"/>
                  </a:lnTo>
                  <a:lnTo>
                    <a:pt x="32487" y="617462"/>
                  </a:lnTo>
                  <a:lnTo>
                    <a:pt x="46350" y="573417"/>
                  </a:lnTo>
                  <a:lnTo>
                    <a:pt x="62501" y="530438"/>
                  </a:lnTo>
                  <a:lnTo>
                    <a:pt x="80868" y="488596"/>
                  </a:lnTo>
                  <a:lnTo>
                    <a:pt x="101378" y="447964"/>
                  </a:lnTo>
                  <a:lnTo>
                    <a:pt x="123961" y="408613"/>
                  </a:lnTo>
                  <a:lnTo>
                    <a:pt x="148543" y="370615"/>
                  </a:lnTo>
                  <a:lnTo>
                    <a:pt x="175055" y="334042"/>
                  </a:lnTo>
                  <a:lnTo>
                    <a:pt x="203422" y="298966"/>
                  </a:lnTo>
                  <a:lnTo>
                    <a:pt x="233574" y="265459"/>
                  </a:lnTo>
                  <a:lnTo>
                    <a:pt x="265439" y="233593"/>
                  </a:lnTo>
                  <a:lnTo>
                    <a:pt x="298945" y="203439"/>
                  </a:lnTo>
                  <a:lnTo>
                    <a:pt x="334020" y="175070"/>
                  </a:lnTo>
                  <a:lnTo>
                    <a:pt x="370593" y="148557"/>
                  </a:lnTo>
                  <a:lnTo>
                    <a:pt x="408590" y="123973"/>
                  </a:lnTo>
                  <a:lnTo>
                    <a:pt x="447941" y="101388"/>
                  </a:lnTo>
                  <a:lnTo>
                    <a:pt x="488574" y="80876"/>
                  </a:lnTo>
                  <a:lnTo>
                    <a:pt x="530417" y="62508"/>
                  </a:lnTo>
                  <a:lnTo>
                    <a:pt x="573397" y="46355"/>
                  </a:lnTo>
                  <a:lnTo>
                    <a:pt x="617444" y="32490"/>
                  </a:lnTo>
                  <a:lnTo>
                    <a:pt x="662485" y="20985"/>
                  </a:lnTo>
                  <a:lnTo>
                    <a:pt x="708448" y="11912"/>
                  </a:lnTo>
                  <a:lnTo>
                    <a:pt x="755262" y="5342"/>
                  </a:lnTo>
                  <a:lnTo>
                    <a:pt x="802854" y="1347"/>
                  </a:lnTo>
                  <a:lnTo>
                    <a:pt x="851154" y="0"/>
                  </a:lnTo>
                  <a:lnTo>
                    <a:pt x="899448" y="1347"/>
                  </a:lnTo>
                  <a:lnTo>
                    <a:pt x="947036" y="5342"/>
                  </a:lnTo>
                  <a:lnTo>
                    <a:pt x="993846" y="11912"/>
                  </a:lnTo>
                  <a:lnTo>
                    <a:pt x="1039807" y="20985"/>
                  </a:lnTo>
                  <a:lnTo>
                    <a:pt x="1084845" y="32490"/>
                  </a:lnTo>
                  <a:lnTo>
                    <a:pt x="1128890" y="46355"/>
                  </a:lnTo>
                  <a:lnTo>
                    <a:pt x="1171869" y="62508"/>
                  </a:lnTo>
                  <a:lnTo>
                    <a:pt x="1213711" y="80876"/>
                  </a:lnTo>
                  <a:lnTo>
                    <a:pt x="1254343" y="101388"/>
                  </a:lnTo>
                  <a:lnTo>
                    <a:pt x="1293694" y="123973"/>
                  </a:lnTo>
                  <a:lnTo>
                    <a:pt x="1331692" y="148557"/>
                  </a:lnTo>
                  <a:lnTo>
                    <a:pt x="1368265" y="175070"/>
                  </a:lnTo>
                  <a:lnTo>
                    <a:pt x="1403341" y="203439"/>
                  </a:lnTo>
                  <a:lnTo>
                    <a:pt x="1436848" y="233593"/>
                  </a:lnTo>
                  <a:lnTo>
                    <a:pt x="1468714" y="265459"/>
                  </a:lnTo>
                  <a:lnTo>
                    <a:pt x="1498868" y="298966"/>
                  </a:lnTo>
                  <a:lnTo>
                    <a:pt x="1527237" y="334042"/>
                  </a:lnTo>
                  <a:lnTo>
                    <a:pt x="1553750" y="370615"/>
                  </a:lnTo>
                  <a:lnTo>
                    <a:pt x="1578334" y="408613"/>
                  </a:lnTo>
                  <a:lnTo>
                    <a:pt x="1600919" y="447964"/>
                  </a:lnTo>
                  <a:lnTo>
                    <a:pt x="1621431" y="488596"/>
                  </a:lnTo>
                  <a:lnTo>
                    <a:pt x="1639799" y="530438"/>
                  </a:lnTo>
                  <a:lnTo>
                    <a:pt x="1655952" y="573417"/>
                  </a:lnTo>
                  <a:lnTo>
                    <a:pt x="1669817" y="617462"/>
                  </a:lnTo>
                  <a:lnTo>
                    <a:pt x="1681322" y="662500"/>
                  </a:lnTo>
                  <a:lnTo>
                    <a:pt x="1690395" y="708461"/>
                  </a:lnTo>
                  <a:lnTo>
                    <a:pt x="1696965" y="755271"/>
                  </a:lnTo>
                  <a:lnTo>
                    <a:pt x="1700960" y="802859"/>
                  </a:lnTo>
                  <a:lnTo>
                    <a:pt x="1702308" y="851154"/>
                  </a:lnTo>
                  <a:lnTo>
                    <a:pt x="1700960" y="899448"/>
                  </a:lnTo>
                  <a:lnTo>
                    <a:pt x="1696965" y="947036"/>
                  </a:lnTo>
                  <a:lnTo>
                    <a:pt x="1690395" y="993846"/>
                  </a:lnTo>
                  <a:lnTo>
                    <a:pt x="1681322" y="1039807"/>
                  </a:lnTo>
                  <a:lnTo>
                    <a:pt x="1669817" y="1084845"/>
                  </a:lnTo>
                  <a:lnTo>
                    <a:pt x="1655952" y="1128890"/>
                  </a:lnTo>
                  <a:lnTo>
                    <a:pt x="1639799" y="1171869"/>
                  </a:lnTo>
                  <a:lnTo>
                    <a:pt x="1621431" y="1213711"/>
                  </a:lnTo>
                  <a:lnTo>
                    <a:pt x="1600919" y="1254343"/>
                  </a:lnTo>
                  <a:lnTo>
                    <a:pt x="1578334" y="1293694"/>
                  </a:lnTo>
                  <a:lnTo>
                    <a:pt x="1553750" y="1331692"/>
                  </a:lnTo>
                  <a:lnTo>
                    <a:pt x="1527237" y="1368265"/>
                  </a:lnTo>
                  <a:lnTo>
                    <a:pt x="1498868" y="1403341"/>
                  </a:lnTo>
                  <a:lnTo>
                    <a:pt x="1468714" y="1436848"/>
                  </a:lnTo>
                  <a:lnTo>
                    <a:pt x="1436848" y="1468714"/>
                  </a:lnTo>
                  <a:lnTo>
                    <a:pt x="1403341" y="1498868"/>
                  </a:lnTo>
                  <a:lnTo>
                    <a:pt x="1368265" y="1527237"/>
                  </a:lnTo>
                  <a:lnTo>
                    <a:pt x="1331692" y="1553750"/>
                  </a:lnTo>
                  <a:lnTo>
                    <a:pt x="1293694" y="1578334"/>
                  </a:lnTo>
                  <a:lnTo>
                    <a:pt x="1254343" y="1600919"/>
                  </a:lnTo>
                  <a:lnTo>
                    <a:pt x="1213711" y="1621431"/>
                  </a:lnTo>
                  <a:lnTo>
                    <a:pt x="1171869" y="1639799"/>
                  </a:lnTo>
                  <a:lnTo>
                    <a:pt x="1128890" y="1655952"/>
                  </a:lnTo>
                  <a:lnTo>
                    <a:pt x="1084845" y="1669817"/>
                  </a:lnTo>
                  <a:lnTo>
                    <a:pt x="1039807" y="1681322"/>
                  </a:lnTo>
                  <a:lnTo>
                    <a:pt x="993846" y="1690395"/>
                  </a:lnTo>
                  <a:lnTo>
                    <a:pt x="947036" y="1696965"/>
                  </a:lnTo>
                  <a:lnTo>
                    <a:pt x="899448" y="1700960"/>
                  </a:lnTo>
                  <a:lnTo>
                    <a:pt x="851154" y="1702308"/>
                  </a:lnTo>
                  <a:lnTo>
                    <a:pt x="802854" y="1700960"/>
                  </a:lnTo>
                  <a:lnTo>
                    <a:pt x="755262" y="1696965"/>
                  </a:lnTo>
                  <a:lnTo>
                    <a:pt x="708448" y="1690395"/>
                  </a:lnTo>
                  <a:lnTo>
                    <a:pt x="662485" y="1681322"/>
                  </a:lnTo>
                  <a:lnTo>
                    <a:pt x="617444" y="1669817"/>
                  </a:lnTo>
                  <a:lnTo>
                    <a:pt x="573397" y="1655952"/>
                  </a:lnTo>
                  <a:lnTo>
                    <a:pt x="530417" y="1639799"/>
                  </a:lnTo>
                  <a:lnTo>
                    <a:pt x="488574" y="1621431"/>
                  </a:lnTo>
                  <a:lnTo>
                    <a:pt x="447941" y="1600919"/>
                  </a:lnTo>
                  <a:lnTo>
                    <a:pt x="408590" y="1578334"/>
                  </a:lnTo>
                  <a:lnTo>
                    <a:pt x="370593" y="1553750"/>
                  </a:lnTo>
                  <a:lnTo>
                    <a:pt x="334020" y="1527237"/>
                  </a:lnTo>
                  <a:lnTo>
                    <a:pt x="298945" y="1498868"/>
                  </a:lnTo>
                  <a:lnTo>
                    <a:pt x="265439" y="1468714"/>
                  </a:lnTo>
                  <a:lnTo>
                    <a:pt x="233574" y="1436848"/>
                  </a:lnTo>
                  <a:lnTo>
                    <a:pt x="203422" y="1403341"/>
                  </a:lnTo>
                  <a:lnTo>
                    <a:pt x="175055" y="1368265"/>
                  </a:lnTo>
                  <a:lnTo>
                    <a:pt x="148543" y="1331692"/>
                  </a:lnTo>
                  <a:lnTo>
                    <a:pt x="123961" y="1293694"/>
                  </a:lnTo>
                  <a:lnTo>
                    <a:pt x="101378" y="1254343"/>
                  </a:lnTo>
                  <a:lnTo>
                    <a:pt x="80868" y="1213711"/>
                  </a:lnTo>
                  <a:lnTo>
                    <a:pt x="62501" y="1171869"/>
                  </a:lnTo>
                  <a:lnTo>
                    <a:pt x="46350" y="1128890"/>
                  </a:lnTo>
                  <a:lnTo>
                    <a:pt x="32487" y="1084845"/>
                  </a:lnTo>
                  <a:lnTo>
                    <a:pt x="20983" y="1039807"/>
                  </a:lnTo>
                  <a:lnTo>
                    <a:pt x="11910" y="993846"/>
                  </a:lnTo>
                  <a:lnTo>
                    <a:pt x="5341" y="947036"/>
                  </a:lnTo>
                  <a:lnTo>
                    <a:pt x="1347" y="899448"/>
                  </a:lnTo>
                  <a:lnTo>
                    <a:pt x="0" y="851154"/>
                  </a:lnTo>
                  <a:close/>
                </a:path>
              </a:pathLst>
            </a:custGeom>
            <a:ln w="27432">
              <a:solidFill>
                <a:srgbClr val="FFF6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2212" y="1045463"/>
              <a:ext cx="1155192" cy="115061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319" y="1050633"/>
              <a:ext cx="1116813" cy="111147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7319" y="1050633"/>
              <a:ext cx="1116965" cy="1111885"/>
            </a:xfrm>
            <a:custGeom>
              <a:avLst/>
              <a:gdLst/>
              <a:ahLst/>
              <a:cxnLst/>
              <a:rect l="l" t="t" r="r" b="b"/>
              <a:pathLst>
                <a:path w="1116965" h="1111885">
                  <a:moveTo>
                    <a:pt x="118496" y="204634"/>
                  </a:moveTo>
                  <a:lnTo>
                    <a:pt x="149785" y="168741"/>
                  </a:lnTo>
                  <a:lnTo>
                    <a:pt x="183515" y="136234"/>
                  </a:lnTo>
                  <a:lnTo>
                    <a:pt x="219451" y="107137"/>
                  </a:lnTo>
                  <a:lnTo>
                    <a:pt x="257356" y="81474"/>
                  </a:lnTo>
                  <a:lnTo>
                    <a:pt x="296996" y="59270"/>
                  </a:lnTo>
                  <a:lnTo>
                    <a:pt x="338135" y="40547"/>
                  </a:lnTo>
                  <a:lnTo>
                    <a:pt x="380538" y="25331"/>
                  </a:lnTo>
                  <a:lnTo>
                    <a:pt x="423971" y="13644"/>
                  </a:lnTo>
                  <a:lnTo>
                    <a:pt x="468196" y="5510"/>
                  </a:lnTo>
                  <a:lnTo>
                    <a:pt x="512980" y="954"/>
                  </a:lnTo>
                  <a:lnTo>
                    <a:pt x="558087" y="0"/>
                  </a:lnTo>
                  <a:lnTo>
                    <a:pt x="603281" y="2670"/>
                  </a:lnTo>
                  <a:lnTo>
                    <a:pt x="648327" y="8990"/>
                  </a:lnTo>
                  <a:lnTo>
                    <a:pt x="692991" y="18983"/>
                  </a:lnTo>
                  <a:lnTo>
                    <a:pt x="737036" y="32672"/>
                  </a:lnTo>
                  <a:lnTo>
                    <a:pt x="780227" y="50083"/>
                  </a:lnTo>
                  <a:lnTo>
                    <a:pt x="822330" y="71238"/>
                  </a:lnTo>
                  <a:lnTo>
                    <a:pt x="863108" y="96162"/>
                  </a:lnTo>
                  <a:lnTo>
                    <a:pt x="902327" y="124878"/>
                  </a:lnTo>
                  <a:lnTo>
                    <a:pt x="939023" y="156757"/>
                  </a:lnTo>
                  <a:lnTo>
                    <a:pt x="972365" y="190998"/>
                  </a:lnTo>
                  <a:lnTo>
                    <a:pt x="1002325" y="227366"/>
                  </a:lnTo>
                  <a:lnTo>
                    <a:pt x="1028874" y="265625"/>
                  </a:lnTo>
                  <a:lnTo>
                    <a:pt x="1051985" y="305541"/>
                  </a:lnTo>
                  <a:lnTo>
                    <a:pt x="1071626" y="346879"/>
                  </a:lnTo>
                  <a:lnTo>
                    <a:pt x="1087772" y="389404"/>
                  </a:lnTo>
                  <a:lnTo>
                    <a:pt x="1100392" y="432881"/>
                  </a:lnTo>
                  <a:lnTo>
                    <a:pt x="1109458" y="477076"/>
                  </a:lnTo>
                  <a:lnTo>
                    <a:pt x="1114941" y="521754"/>
                  </a:lnTo>
                  <a:lnTo>
                    <a:pt x="1116813" y="566679"/>
                  </a:lnTo>
                  <a:lnTo>
                    <a:pt x="1115044" y="611617"/>
                  </a:lnTo>
                  <a:lnTo>
                    <a:pt x="1109608" y="656333"/>
                  </a:lnTo>
                  <a:lnTo>
                    <a:pt x="1100473" y="700593"/>
                  </a:lnTo>
                  <a:lnTo>
                    <a:pt x="1087613" y="744160"/>
                  </a:lnTo>
                  <a:lnTo>
                    <a:pt x="1070998" y="786801"/>
                  </a:lnTo>
                  <a:lnTo>
                    <a:pt x="1050600" y="828281"/>
                  </a:lnTo>
                  <a:lnTo>
                    <a:pt x="1026390" y="868365"/>
                  </a:lnTo>
                  <a:lnTo>
                    <a:pt x="998339" y="906817"/>
                  </a:lnTo>
                  <a:lnTo>
                    <a:pt x="967050" y="942710"/>
                  </a:lnTo>
                  <a:lnTo>
                    <a:pt x="933320" y="975218"/>
                  </a:lnTo>
                  <a:lnTo>
                    <a:pt x="897385" y="1004315"/>
                  </a:lnTo>
                  <a:lnTo>
                    <a:pt x="859481" y="1029978"/>
                  </a:lnTo>
                  <a:lnTo>
                    <a:pt x="819841" y="1052184"/>
                  </a:lnTo>
                  <a:lnTo>
                    <a:pt x="778703" y="1070908"/>
                  </a:lnTo>
                  <a:lnTo>
                    <a:pt x="736300" y="1086127"/>
                  </a:lnTo>
                  <a:lnTo>
                    <a:pt x="692869" y="1097817"/>
                  </a:lnTo>
                  <a:lnTo>
                    <a:pt x="648644" y="1105954"/>
                  </a:lnTo>
                  <a:lnTo>
                    <a:pt x="603860" y="1110515"/>
                  </a:lnTo>
                  <a:lnTo>
                    <a:pt x="558754" y="1111476"/>
                  </a:lnTo>
                  <a:lnTo>
                    <a:pt x="513560" y="1108813"/>
                  </a:lnTo>
                  <a:lnTo>
                    <a:pt x="468514" y="1102502"/>
                  </a:lnTo>
                  <a:lnTo>
                    <a:pt x="423850" y="1092519"/>
                  </a:lnTo>
                  <a:lnTo>
                    <a:pt x="379804" y="1078841"/>
                  </a:lnTo>
                  <a:lnTo>
                    <a:pt x="336612" y="1061444"/>
                  </a:lnTo>
                  <a:lnTo>
                    <a:pt x="294508" y="1040304"/>
                  </a:lnTo>
                  <a:lnTo>
                    <a:pt x="253729" y="1015397"/>
                  </a:lnTo>
                  <a:lnTo>
                    <a:pt x="214508" y="986700"/>
                  </a:lnTo>
                  <a:lnTo>
                    <a:pt x="177812" y="954821"/>
                  </a:lnTo>
                  <a:lnTo>
                    <a:pt x="144469" y="920580"/>
                  </a:lnTo>
                  <a:lnTo>
                    <a:pt x="114507" y="884212"/>
                  </a:lnTo>
                  <a:lnTo>
                    <a:pt x="87955" y="845952"/>
                  </a:lnTo>
                  <a:lnTo>
                    <a:pt x="64842" y="806035"/>
                  </a:lnTo>
                  <a:lnTo>
                    <a:pt x="45198" y="764695"/>
                  </a:lnTo>
                  <a:lnTo>
                    <a:pt x="29049" y="722168"/>
                  </a:lnTo>
                  <a:lnTo>
                    <a:pt x="16427" y="678687"/>
                  </a:lnTo>
                  <a:lnTo>
                    <a:pt x="7358" y="634488"/>
                  </a:lnTo>
                  <a:lnTo>
                    <a:pt x="1873" y="589806"/>
                  </a:lnTo>
                  <a:lnTo>
                    <a:pt x="0" y="544874"/>
                  </a:lnTo>
                  <a:lnTo>
                    <a:pt x="1767" y="499929"/>
                  </a:lnTo>
                  <a:lnTo>
                    <a:pt x="7203" y="455204"/>
                  </a:lnTo>
                  <a:lnTo>
                    <a:pt x="16338" y="410935"/>
                  </a:lnTo>
                  <a:lnTo>
                    <a:pt x="29200" y="367355"/>
                  </a:lnTo>
                  <a:lnTo>
                    <a:pt x="45818" y="324701"/>
                  </a:lnTo>
                  <a:lnTo>
                    <a:pt x="66221" y="283206"/>
                  </a:lnTo>
                  <a:lnTo>
                    <a:pt x="90437" y="243105"/>
                  </a:lnTo>
                  <a:lnTo>
                    <a:pt x="118496" y="204634"/>
                  </a:lnTo>
                  <a:close/>
                </a:path>
                <a:path w="1116965" h="1111885">
                  <a:moveTo>
                    <a:pt x="220477" y="286041"/>
                  </a:moveTo>
                  <a:lnTo>
                    <a:pt x="193856" y="323455"/>
                  </a:lnTo>
                  <a:lnTo>
                    <a:pt x="171955" y="362810"/>
                  </a:lnTo>
                  <a:lnTo>
                    <a:pt x="154729" y="403741"/>
                  </a:lnTo>
                  <a:lnTo>
                    <a:pt x="142131" y="445881"/>
                  </a:lnTo>
                  <a:lnTo>
                    <a:pt x="134116" y="488865"/>
                  </a:lnTo>
                  <a:lnTo>
                    <a:pt x="130638" y="532328"/>
                  </a:lnTo>
                  <a:lnTo>
                    <a:pt x="131651" y="575903"/>
                  </a:lnTo>
                  <a:lnTo>
                    <a:pt x="137108" y="619227"/>
                  </a:lnTo>
                  <a:lnTo>
                    <a:pt x="146964" y="661933"/>
                  </a:lnTo>
                  <a:lnTo>
                    <a:pt x="161173" y="703655"/>
                  </a:lnTo>
                  <a:lnTo>
                    <a:pt x="179689" y="744028"/>
                  </a:lnTo>
                  <a:lnTo>
                    <a:pt x="202465" y="782686"/>
                  </a:lnTo>
                  <a:lnTo>
                    <a:pt x="229457" y="819265"/>
                  </a:lnTo>
                  <a:lnTo>
                    <a:pt x="260618" y="853397"/>
                  </a:lnTo>
                  <a:lnTo>
                    <a:pt x="295902" y="884719"/>
                  </a:lnTo>
                  <a:lnTo>
                    <a:pt x="334265" y="912179"/>
                  </a:lnTo>
                  <a:lnTo>
                    <a:pt x="374453" y="934995"/>
                  </a:lnTo>
                  <a:lnTo>
                    <a:pt x="416101" y="953204"/>
                  </a:lnTo>
                  <a:lnTo>
                    <a:pt x="458841" y="966841"/>
                  </a:lnTo>
                  <a:lnTo>
                    <a:pt x="502308" y="975943"/>
                  </a:lnTo>
                  <a:lnTo>
                    <a:pt x="546136" y="980546"/>
                  </a:lnTo>
                  <a:lnTo>
                    <a:pt x="589957" y="980687"/>
                  </a:lnTo>
                  <a:lnTo>
                    <a:pt x="633406" y="976403"/>
                  </a:lnTo>
                  <a:lnTo>
                    <a:pt x="676117" y="967728"/>
                  </a:lnTo>
                  <a:lnTo>
                    <a:pt x="717723" y="954701"/>
                  </a:lnTo>
                  <a:lnTo>
                    <a:pt x="757858" y="937356"/>
                  </a:lnTo>
                  <a:lnTo>
                    <a:pt x="796155" y="915731"/>
                  </a:lnTo>
                  <a:lnTo>
                    <a:pt x="832248" y="889862"/>
                  </a:lnTo>
                  <a:lnTo>
                    <a:pt x="865771" y="859785"/>
                  </a:lnTo>
                  <a:lnTo>
                    <a:pt x="896358" y="825537"/>
                  </a:lnTo>
                  <a:lnTo>
                    <a:pt x="922982" y="788101"/>
                  </a:lnTo>
                  <a:lnTo>
                    <a:pt x="944884" y="748730"/>
                  </a:lnTo>
                  <a:lnTo>
                    <a:pt x="962111" y="707789"/>
                  </a:lnTo>
                  <a:lnTo>
                    <a:pt x="974709" y="665643"/>
                  </a:lnTo>
                  <a:lnTo>
                    <a:pt x="982725" y="622657"/>
                  </a:lnTo>
                  <a:lnTo>
                    <a:pt x="986203" y="579196"/>
                  </a:lnTo>
                  <a:lnTo>
                    <a:pt x="985191" y="535624"/>
                  </a:lnTo>
                  <a:lnTo>
                    <a:pt x="979734" y="492307"/>
                  </a:lnTo>
                  <a:lnTo>
                    <a:pt x="969878" y="449609"/>
                  </a:lnTo>
                  <a:lnTo>
                    <a:pt x="955669" y="407895"/>
                  </a:lnTo>
                  <a:lnTo>
                    <a:pt x="937154" y="367530"/>
                  </a:lnTo>
                  <a:lnTo>
                    <a:pt x="914378" y="328880"/>
                  </a:lnTo>
                  <a:lnTo>
                    <a:pt x="887387" y="292308"/>
                  </a:lnTo>
                  <a:lnTo>
                    <a:pt x="856228" y="258179"/>
                  </a:lnTo>
                  <a:lnTo>
                    <a:pt x="820946" y="226859"/>
                  </a:lnTo>
                  <a:lnTo>
                    <a:pt x="782581" y="199399"/>
                  </a:lnTo>
                  <a:lnTo>
                    <a:pt x="742390" y="176583"/>
                  </a:lnTo>
                  <a:lnTo>
                    <a:pt x="700741" y="158375"/>
                  </a:lnTo>
                  <a:lnTo>
                    <a:pt x="657999" y="144737"/>
                  </a:lnTo>
                  <a:lnTo>
                    <a:pt x="614531" y="135635"/>
                  </a:lnTo>
                  <a:lnTo>
                    <a:pt x="570702" y="131032"/>
                  </a:lnTo>
                  <a:lnTo>
                    <a:pt x="526880" y="130891"/>
                  </a:lnTo>
                  <a:lnTo>
                    <a:pt x="483430" y="135175"/>
                  </a:lnTo>
                  <a:lnTo>
                    <a:pt x="440719" y="143850"/>
                  </a:lnTo>
                  <a:lnTo>
                    <a:pt x="399113" y="156877"/>
                  </a:lnTo>
                  <a:lnTo>
                    <a:pt x="358978" y="174222"/>
                  </a:lnTo>
                  <a:lnTo>
                    <a:pt x="320681" y="195847"/>
                  </a:lnTo>
                  <a:lnTo>
                    <a:pt x="284587" y="221716"/>
                  </a:lnTo>
                  <a:lnTo>
                    <a:pt x="251064" y="251793"/>
                  </a:lnTo>
                  <a:lnTo>
                    <a:pt x="220477" y="286041"/>
                  </a:lnTo>
                  <a:close/>
                </a:path>
              </a:pathLst>
            </a:custGeom>
            <a:ln w="7349">
              <a:solidFill>
                <a:srgbClr val="C6B7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13460" y="0"/>
              <a:ext cx="8130540" cy="6858000"/>
            </a:xfrm>
            <a:custGeom>
              <a:avLst/>
              <a:gdLst/>
              <a:ahLst/>
              <a:cxnLst/>
              <a:rect l="l" t="t" r="r" b="b"/>
              <a:pathLst>
                <a:path w="8130540" h="6858000">
                  <a:moveTo>
                    <a:pt x="813054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8130540" y="6858000"/>
                  </a:lnTo>
                  <a:lnTo>
                    <a:pt x="8130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5736" y="0"/>
              <a:ext cx="155447" cy="685799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14983" y="0"/>
              <a:ext cx="73660" cy="6858000"/>
            </a:xfrm>
            <a:custGeom>
              <a:avLst/>
              <a:gdLst/>
              <a:ahLst/>
              <a:cxnLst/>
              <a:rect l="l" t="t" r="r" b="b"/>
              <a:pathLst>
                <a:path w="73659" h="6858000">
                  <a:moveTo>
                    <a:pt x="7315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3152" y="685800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687829" y="985265"/>
            <a:ext cx="7065009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61290" algn="ctr">
              <a:lnSpc>
                <a:spcPct val="100000"/>
              </a:lnSpc>
              <a:spcBef>
                <a:spcPts val="100"/>
              </a:spcBef>
            </a:pPr>
            <a:r>
              <a:rPr sz="3600" spc="-35" dirty="0">
                <a:latin typeface="Corbel"/>
                <a:cs typeface="Corbel"/>
              </a:rPr>
              <a:t>Τίποτα</a:t>
            </a:r>
            <a:r>
              <a:rPr sz="3600" spc="-15" dirty="0">
                <a:latin typeface="Corbel"/>
                <a:cs typeface="Corbel"/>
              </a:rPr>
              <a:t> </a:t>
            </a:r>
            <a:r>
              <a:rPr sz="3600" dirty="0">
                <a:latin typeface="Corbel"/>
                <a:cs typeface="Corbel"/>
              </a:rPr>
              <a:t>στη</a:t>
            </a:r>
            <a:r>
              <a:rPr sz="3600" spc="-10" dirty="0">
                <a:latin typeface="Corbel"/>
                <a:cs typeface="Corbel"/>
              </a:rPr>
              <a:t> </a:t>
            </a:r>
            <a:r>
              <a:rPr sz="3600" spc="-25" dirty="0">
                <a:latin typeface="Corbel"/>
                <a:cs typeface="Corbel"/>
              </a:rPr>
              <a:t>ζωή</a:t>
            </a:r>
            <a:r>
              <a:rPr sz="3600" spc="-10" dirty="0">
                <a:latin typeface="Corbel"/>
                <a:cs typeface="Corbel"/>
              </a:rPr>
              <a:t> </a:t>
            </a:r>
            <a:r>
              <a:rPr sz="3600" dirty="0">
                <a:latin typeface="Corbel"/>
                <a:cs typeface="Corbel"/>
              </a:rPr>
              <a:t>δεν</a:t>
            </a:r>
            <a:r>
              <a:rPr sz="3600" spc="-15" dirty="0">
                <a:latin typeface="Corbel"/>
                <a:cs typeface="Corbel"/>
              </a:rPr>
              <a:t> </a:t>
            </a:r>
            <a:r>
              <a:rPr sz="3600" spc="-5" dirty="0">
                <a:latin typeface="Corbel"/>
                <a:cs typeface="Corbel"/>
              </a:rPr>
              <a:t>είναι</a:t>
            </a:r>
            <a:r>
              <a:rPr sz="3600" spc="-15" dirty="0">
                <a:latin typeface="Corbel"/>
                <a:cs typeface="Corbel"/>
              </a:rPr>
              <a:t> </a:t>
            </a:r>
            <a:r>
              <a:rPr sz="3600" spc="-5" dirty="0">
                <a:latin typeface="Corbel"/>
                <a:cs typeface="Corbel"/>
              </a:rPr>
              <a:t>δεδομένο.</a:t>
            </a:r>
            <a:endParaRPr sz="3600">
              <a:latin typeface="Corbel"/>
              <a:cs typeface="Corbel"/>
            </a:endParaRPr>
          </a:p>
          <a:p>
            <a:pPr marL="129539" marR="5080" indent="1270" algn="ctr">
              <a:lnSpc>
                <a:spcPct val="100000"/>
              </a:lnSpc>
            </a:pPr>
            <a:r>
              <a:rPr sz="3600" spc="-45" dirty="0">
                <a:latin typeface="Corbel"/>
                <a:cs typeface="Corbel"/>
              </a:rPr>
              <a:t>Άτομα</a:t>
            </a:r>
            <a:r>
              <a:rPr sz="3600" dirty="0">
                <a:latin typeface="Corbel"/>
                <a:cs typeface="Corbel"/>
              </a:rPr>
              <a:t> </a:t>
            </a:r>
            <a:r>
              <a:rPr sz="3600" spc="-5" dirty="0">
                <a:latin typeface="Corbel"/>
                <a:cs typeface="Corbel"/>
              </a:rPr>
              <a:t>που</a:t>
            </a:r>
            <a:r>
              <a:rPr sz="3600" spc="5" dirty="0">
                <a:latin typeface="Corbel"/>
                <a:cs typeface="Corbel"/>
              </a:rPr>
              <a:t> </a:t>
            </a:r>
            <a:r>
              <a:rPr sz="3600" spc="-5" dirty="0">
                <a:latin typeface="Corbel"/>
                <a:cs typeface="Corbel"/>
              </a:rPr>
              <a:t>στερήθηκαν</a:t>
            </a:r>
            <a:r>
              <a:rPr sz="3600" spc="-25" dirty="0">
                <a:latin typeface="Corbel"/>
                <a:cs typeface="Corbel"/>
              </a:rPr>
              <a:t> </a:t>
            </a:r>
            <a:r>
              <a:rPr sz="3600" spc="-15" dirty="0">
                <a:latin typeface="Corbel"/>
                <a:cs typeface="Corbel"/>
              </a:rPr>
              <a:t>ζωτικές </a:t>
            </a:r>
            <a:r>
              <a:rPr sz="3600" spc="-10" dirty="0">
                <a:latin typeface="Corbel"/>
                <a:cs typeface="Corbel"/>
              </a:rPr>
              <a:t> ικανότητες επηρέασαν </a:t>
            </a:r>
            <a:r>
              <a:rPr sz="3600" spc="-40" dirty="0">
                <a:latin typeface="Corbel"/>
                <a:cs typeface="Corbel"/>
              </a:rPr>
              <a:t>την </a:t>
            </a:r>
            <a:r>
              <a:rPr sz="3600" spc="-35" dirty="0">
                <a:latin typeface="Corbel"/>
                <a:cs typeface="Corbel"/>
              </a:rPr>
              <a:t> </a:t>
            </a:r>
            <a:r>
              <a:rPr sz="3600" spc="-15" dirty="0">
                <a:latin typeface="Corbel"/>
                <a:cs typeface="Corbel"/>
              </a:rPr>
              <a:t>ανθρωπότητα </a:t>
            </a:r>
            <a:r>
              <a:rPr sz="3600" dirty="0">
                <a:latin typeface="Corbel"/>
                <a:cs typeface="Corbel"/>
              </a:rPr>
              <a:t>και </a:t>
            </a:r>
            <a:r>
              <a:rPr sz="3600" spc="-5" dirty="0">
                <a:latin typeface="Corbel"/>
                <a:cs typeface="Corbel"/>
              </a:rPr>
              <a:t>απέδειξαν ότι </a:t>
            </a:r>
            <a:r>
              <a:rPr sz="3600" spc="-30" dirty="0">
                <a:latin typeface="Corbel"/>
                <a:cs typeface="Corbel"/>
              </a:rPr>
              <a:t>το </a:t>
            </a:r>
            <a:r>
              <a:rPr sz="3600" spc="-25" dirty="0">
                <a:latin typeface="Corbel"/>
                <a:cs typeface="Corbel"/>
              </a:rPr>
              <a:t> </a:t>
            </a:r>
            <a:r>
              <a:rPr sz="3600" spc="-10" dirty="0">
                <a:latin typeface="Corbel"/>
                <a:cs typeface="Corbel"/>
              </a:rPr>
              <a:t>μόνο</a:t>
            </a:r>
            <a:r>
              <a:rPr sz="3600" spc="-5" dirty="0">
                <a:latin typeface="Corbel"/>
                <a:cs typeface="Corbel"/>
              </a:rPr>
              <a:t> που</a:t>
            </a:r>
            <a:r>
              <a:rPr sz="3600" spc="-10" dirty="0">
                <a:latin typeface="Corbel"/>
                <a:cs typeface="Corbel"/>
              </a:rPr>
              <a:t> </a:t>
            </a:r>
            <a:r>
              <a:rPr sz="3600" dirty="0">
                <a:latin typeface="Corbel"/>
                <a:cs typeface="Corbel"/>
              </a:rPr>
              <a:t>τελικά</a:t>
            </a:r>
            <a:r>
              <a:rPr sz="3600" spc="-15" dirty="0">
                <a:latin typeface="Corbel"/>
                <a:cs typeface="Corbel"/>
              </a:rPr>
              <a:t> </a:t>
            </a:r>
            <a:r>
              <a:rPr sz="3600" spc="-20" dirty="0">
                <a:latin typeface="Corbel"/>
                <a:cs typeface="Corbel"/>
              </a:rPr>
              <a:t>χρειαζόμαστε</a:t>
            </a:r>
            <a:r>
              <a:rPr sz="3600" dirty="0">
                <a:latin typeface="Corbel"/>
                <a:cs typeface="Corbel"/>
              </a:rPr>
              <a:t> </a:t>
            </a:r>
            <a:r>
              <a:rPr sz="3600" spc="-5" dirty="0">
                <a:latin typeface="Corbel"/>
                <a:cs typeface="Corbel"/>
              </a:rPr>
              <a:t>είναι </a:t>
            </a:r>
            <a:r>
              <a:rPr sz="3600" spc="-705" dirty="0">
                <a:latin typeface="Corbel"/>
                <a:cs typeface="Corbel"/>
              </a:rPr>
              <a:t> </a:t>
            </a:r>
            <a:r>
              <a:rPr sz="3600" b="1" spc="-5" dirty="0">
                <a:latin typeface="Corbel"/>
                <a:cs typeface="Corbel"/>
              </a:rPr>
              <a:t>θέληση.</a:t>
            </a:r>
            <a:endParaRPr sz="36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505" y="0"/>
                  </a:lnTo>
                  <a:lnTo>
                    <a:pt x="0" y="819150"/>
                  </a:lnTo>
                  <a:lnTo>
                    <a:pt x="48635" y="817759"/>
                  </a:lnTo>
                  <a:lnTo>
                    <a:pt x="96034" y="813638"/>
                  </a:lnTo>
                  <a:lnTo>
                    <a:pt x="142623" y="806864"/>
                  </a:lnTo>
                  <a:lnTo>
                    <a:pt x="188327" y="797514"/>
                  </a:lnTo>
                  <a:lnTo>
                    <a:pt x="233067" y="785664"/>
                  </a:lnTo>
                  <a:lnTo>
                    <a:pt x="276768" y="771391"/>
                  </a:lnTo>
                  <a:lnTo>
                    <a:pt x="319353" y="754772"/>
                  </a:lnTo>
                  <a:lnTo>
                    <a:pt x="360744" y="735885"/>
                  </a:lnTo>
                  <a:lnTo>
                    <a:pt x="400865" y="714805"/>
                  </a:lnTo>
                  <a:lnTo>
                    <a:pt x="439639" y="691610"/>
                  </a:lnTo>
                  <a:lnTo>
                    <a:pt x="476990" y="666377"/>
                  </a:lnTo>
                  <a:lnTo>
                    <a:pt x="512839" y="639182"/>
                  </a:lnTo>
                  <a:lnTo>
                    <a:pt x="547112" y="610102"/>
                  </a:lnTo>
                  <a:lnTo>
                    <a:pt x="579729" y="579215"/>
                  </a:lnTo>
                  <a:lnTo>
                    <a:pt x="610616" y="546596"/>
                  </a:lnTo>
                  <a:lnTo>
                    <a:pt x="639695" y="512323"/>
                  </a:lnTo>
                  <a:lnTo>
                    <a:pt x="666889" y="476473"/>
                  </a:lnTo>
                  <a:lnTo>
                    <a:pt x="692122" y="439123"/>
                  </a:lnTo>
                  <a:lnTo>
                    <a:pt x="715316" y="400349"/>
                  </a:lnTo>
                  <a:lnTo>
                    <a:pt x="736395" y="360228"/>
                  </a:lnTo>
                  <a:lnTo>
                    <a:pt x="755281" y="318837"/>
                  </a:lnTo>
                  <a:lnTo>
                    <a:pt x="771899" y="276253"/>
                  </a:lnTo>
                  <a:lnTo>
                    <a:pt x="786171" y="232553"/>
                  </a:lnTo>
                  <a:lnTo>
                    <a:pt x="798020" y="187814"/>
                  </a:lnTo>
                  <a:lnTo>
                    <a:pt x="807370" y="142112"/>
                  </a:lnTo>
                  <a:lnTo>
                    <a:pt x="814144" y="95524"/>
                  </a:lnTo>
                  <a:lnTo>
                    <a:pt x="818264" y="48128"/>
                  </a:lnTo>
                  <a:lnTo>
                    <a:pt x="819655" y="0"/>
                  </a:lnTo>
                  <a:close/>
                </a:path>
              </a:pathLst>
            </a:custGeom>
            <a:solidFill>
              <a:srgbClr val="FDF9F4">
                <a:alpha val="3294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818264" y="48128"/>
                  </a:lnTo>
                  <a:lnTo>
                    <a:pt x="814144" y="95524"/>
                  </a:lnTo>
                  <a:lnTo>
                    <a:pt x="807370" y="142112"/>
                  </a:lnTo>
                  <a:lnTo>
                    <a:pt x="798020" y="187814"/>
                  </a:lnTo>
                  <a:lnTo>
                    <a:pt x="786171" y="232553"/>
                  </a:lnTo>
                  <a:lnTo>
                    <a:pt x="771899" y="276253"/>
                  </a:lnTo>
                  <a:lnTo>
                    <a:pt x="755281" y="318837"/>
                  </a:lnTo>
                  <a:lnTo>
                    <a:pt x="736395" y="360228"/>
                  </a:lnTo>
                  <a:lnTo>
                    <a:pt x="715316" y="400349"/>
                  </a:lnTo>
                  <a:lnTo>
                    <a:pt x="692122" y="439123"/>
                  </a:lnTo>
                  <a:lnTo>
                    <a:pt x="666889" y="476473"/>
                  </a:lnTo>
                  <a:lnTo>
                    <a:pt x="639695" y="512323"/>
                  </a:lnTo>
                  <a:lnTo>
                    <a:pt x="610616" y="546596"/>
                  </a:lnTo>
                  <a:lnTo>
                    <a:pt x="579729" y="579215"/>
                  </a:lnTo>
                  <a:lnTo>
                    <a:pt x="547112" y="610102"/>
                  </a:lnTo>
                  <a:lnTo>
                    <a:pt x="512839" y="639182"/>
                  </a:lnTo>
                  <a:lnTo>
                    <a:pt x="476990" y="666377"/>
                  </a:lnTo>
                  <a:lnTo>
                    <a:pt x="439639" y="691610"/>
                  </a:lnTo>
                  <a:lnTo>
                    <a:pt x="400865" y="714805"/>
                  </a:lnTo>
                  <a:lnTo>
                    <a:pt x="360744" y="735885"/>
                  </a:lnTo>
                  <a:lnTo>
                    <a:pt x="319353" y="754772"/>
                  </a:lnTo>
                  <a:lnTo>
                    <a:pt x="276768" y="771391"/>
                  </a:lnTo>
                  <a:lnTo>
                    <a:pt x="233067" y="785664"/>
                  </a:lnTo>
                  <a:lnTo>
                    <a:pt x="188327" y="797514"/>
                  </a:lnTo>
                  <a:lnTo>
                    <a:pt x="142623" y="806864"/>
                  </a:lnTo>
                  <a:lnTo>
                    <a:pt x="96034" y="813638"/>
                  </a:lnTo>
                  <a:lnTo>
                    <a:pt x="48635" y="817759"/>
                  </a:lnTo>
                  <a:lnTo>
                    <a:pt x="505" y="819150"/>
                  </a:lnTo>
                  <a:lnTo>
                    <a:pt x="336" y="819150"/>
                  </a:lnTo>
                  <a:lnTo>
                    <a:pt x="168" y="819150"/>
                  </a:lnTo>
                  <a:lnTo>
                    <a:pt x="0" y="819150"/>
                  </a:lnTo>
                  <a:lnTo>
                    <a:pt x="505" y="0"/>
                  </a:lnTo>
                  <a:lnTo>
                    <a:pt x="819655" y="0"/>
                  </a:lnTo>
                  <a:close/>
                </a:path>
              </a:pathLst>
            </a:custGeom>
            <a:ln w="3175">
              <a:solidFill>
                <a:srgbClr val="D2C3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015" y="6095"/>
              <a:ext cx="1784604" cy="178460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9163" y="21335"/>
              <a:ext cx="1702435" cy="1702435"/>
            </a:xfrm>
            <a:custGeom>
              <a:avLst/>
              <a:gdLst/>
              <a:ahLst/>
              <a:cxnLst/>
              <a:rect l="l" t="t" r="r" b="b"/>
              <a:pathLst>
                <a:path w="1702435" h="1702435">
                  <a:moveTo>
                    <a:pt x="0" y="851154"/>
                  </a:moveTo>
                  <a:lnTo>
                    <a:pt x="1347" y="802859"/>
                  </a:lnTo>
                  <a:lnTo>
                    <a:pt x="5341" y="755271"/>
                  </a:lnTo>
                  <a:lnTo>
                    <a:pt x="11910" y="708461"/>
                  </a:lnTo>
                  <a:lnTo>
                    <a:pt x="20983" y="662500"/>
                  </a:lnTo>
                  <a:lnTo>
                    <a:pt x="32487" y="617462"/>
                  </a:lnTo>
                  <a:lnTo>
                    <a:pt x="46350" y="573417"/>
                  </a:lnTo>
                  <a:lnTo>
                    <a:pt x="62501" y="530438"/>
                  </a:lnTo>
                  <a:lnTo>
                    <a:pt x="80868" y="488596"/>
                  </a:lnTo>
                  <a:lnTo>
                    <a:pt x="101378" y="447964"/>
                  </a:lnTo>
                  <a:lnTo>
                    <a:pt x="123961" y="408613"/>
                  </a:lnTo>
                  <a:lnTo>
                    <a:pt x="148543" y="370615"/>
                  </a:lnTo>
                  <a:lnTo>
                    <a:pt x="175055" y="334042"/>
                  </a:lnTo>
                  <a:lnTo>
                    <a:pt x="203422" y="298966"/>
                  </a:lnTo>
                  <a:lnTo>
                    <a:pt x="233574" y="265459"/>
                  </a:lnTo>
                  <a:lnTo>
                    <a:pt x="265439" y="233593"/>
                  </a:lnTo>
                  <a:lnTo>
                    <a:pt x="298945" y="203439"/>
                  </a:lnTo>
                  <a:lnTo>
                    <a:pt x="334020" y="175070"/>
                  </a:lnTo>
                  <a:lnTo>
                    <a:pt x="370593" y="148557"/>
                  </a:lnTo>
                  <a:lnTo>
                    <a:pt x="408590" y="123973"/>
                  </a:lnTo>
                  <a:lnTo>
                    <a:pt x="447941" y="101388"/>
                  </a:lnTo>
                  <a:lnTo>
                    <a:pt x="488574" y="80876"/>
                  </a:lnTo>
                  <a:lnTo>
                    <a:pt x="530417" y="62508"/>
                  </a:lnTo>
                  <a:lnTo>
                    <a:pt x="573397" y="46355"/>
                  </a:lnTo>
                  <a:lnTo>
                    <a:pt x="617444" y="32490"/>
                  </a:lnTo>
                  <a:lnTo>
                    <a:pt x="662485" y="20985"/>
                  </a:lnTo>
                  <a:lnTo>
                    <a:pt x="708448" y="11912"/>
                  </a:lnTo>
                  <a:lnTo>
                    <a:pt x="755262" y="5342"/>
                  </a:lnTo>
                  <a:lnTo>
                    <a:pt x="802854" y="1347"/>
                  </a:lnTo>
                  <a:lnTo>
                    <a:pt x="851154" y="0"/>
                  </a:lnTo>
                  <a:lnTo>
                    <a:pt x="899448" y="1347"/>
                  </a:lnTo>
                  <a:lnTo>
                    <a:pt x="947036" y="5342"/>
                  </a:lnTo>
                  <a:lnTo>
                    <a:pt x="993846" y="11912"/>
                  </a:lnTo>
                  <a:lnTo>
                    <a:pt x="1039807" y="20985"/>
                  </a:lnTo>
                  <a:lnTo>
                    <a:pt x="1084845" y="32490"/>
                  </a:lnTo>
                  <a:lnTo>
                    <a:pt x="1128890" y="46355"/>
                  </a:lnTo>
                  <a:lnTo>
                    <a:pt x="1171869" y="62508"/>
                  </a:lnTo>
                  <a:lnTo>
                    <a:pt x="1213711" y="80876"/>
                  </a:lnTo>
                  <a:lnTo>
                    <a:pt x="1254343" y="101388"/>
                  </a:lnTo>
                  <a:lnTo>
                    <a:pt x="1293694" y="123973"/>
                  </a:lnTo>
                  <a:lnTo>
                    <a:pt x="1331692" y="148557"/>
                  </a:lnTo>
                  <a:lnTo>
                    <a:pt x="1368265" y="175070"/>
                  </a:lnTo>
                  <a:lnTo>
                    <a:pt x="1403341" y="203439"/>
                  </a:lnTo>
                  <a:lnTo>
                    <a:pt x="1436848" y="233593"/>
                  </a:lnTo>
                  <a:lnTo>
                    <a:pt x="1468714" y="265459"/>
                  </a:lnTo>
                  <a:lnTo>
                    <a:pt x="1498868" y="298966"/>
                  </a:lnTo>
                  <a:lnTo>
                    <a:pt x="1527237" y="334042"/>
                  </a:lnTo>
                  <a:lnTo>
                    <a:pt x="1553750" y="370615"/>
                  </a:lnTo>
                  <a:lnTo>
                    <a:pt x="1578334" y="408613"/>
                  </a:lnTo>
                  <a:lnTo>
                    <a:pt x="1600919" y="447964"/>
                  </a:lnTo>
                  <a:lnTo>
                    <a:pt x="1621431" y="488596"/>
                  </a:lnTo>
                  <a:lnTo>
                    <a:pt x="1639799" y="530438"/>
                  </a:lnTo>
                  <a:lnTo>
                    <a:pt x="1655952" y="573417"/>
                  </a:lnTo>
                  <a:lnTo>
                    <a:pt x="1669817" y="617462"/>
                  </a:lnTo>
                  <a:lnTo>
                    <a:pt x="1681322" y="662500"/>
                  </a:lnTo>
                  <a:lnTo>
                    <a:pt x="1690395" y="708461"/>
                  </a:lnTo>
                  <a:lnTo>
                    <a:pt x="1696965" y="755271"/>
                  </a:lnTo>
                  <a:lnTo>
                    <a:pt x="1700960" y="802859"/>
                  </a:lnTo>
                  <a:lnTo>
                    <a:pt x="1702308" y="851154"/>
                  </a:lnTo>
                  <a:lnTo>
                    <a:pt x="1700960" y="899448"/>
                  </a:lnTo>
                  <a:lnTo>
                    <a:pt x="1696965" y="947036"/>
                  </a:lnTo>
                  <a:lnTo>
                    <a:pt x="1690395" y="993846"/>
                  </a:lnTo>
                  <a:lnTo>
                    <a:pt x="1681322" y="1039807"/>
                  </a:lnTo>
                  <a:lnTo>
                    <a:pt x="1669817" y="1084845"/>
                  </a:lnTo>
                  <a:lnTo>
                    <a:pt x="1655952" y="1128890"/>
                  </a:lnTo>
                  <a:lnTo>
                    <a:pt x="1639799" y="1171869"/>
                  </a:lnTo>
                  <a:lnTo>
                    <a:pt x="1621431" y="1213711"/>
                  </a:lnTo>
                  <a:lnTo>
                    <a:pt x="1600919" y="1254343"/>
                  </a:lnTo>
                  <a:lnTo>
                    <a:pt x="1578334" y="1293694"/>
                  </a:lnTo>
                  <a:lnTo>
                    <a:pt x="1553750" y="1331692"/>
                  </a:lnTo>
                  <a:lnTo>
                    <a:pt x="1527237" y="1368265"/>
                  </a:lnTo>
                  <a:lnTo>
                    <a:pt x="1498868" y="1403341"/>
                  </a:lnTo>
                  <a:lnTo>
                    <a:pt x="1468714" y="1436848"/>
                  </a:lnTo>
                  <a:lnTo>
                    <a:pt x="1436848" y="1468714"/>
                  </a:lnTo>
                  <a:lnTo>
                    <a:pt x="1403341" y="1498868"/>
                  </a:lnTo>
                  <a:lnTo>
                    <a:pt x="1368265" y="1527237"/>
                  </a:lnTo>
                  <a:lnTo>
                    <a:pt x="1331692" y="1553750"/>
                  </a:lnTo>
                  <a:lnTo>
                    <a:pt x="1293694" y="1578334"/>
                  </a:lnTo>
                  <a:lnTo>
                    <a:pt x="1254343" y="1600919"/>
                  </a:lnTo>
                  <a:lnTo>
                    <a:pt x="1213711" y="1621431"/>
                  </a:lnTo>
                  <a:lnTo>
                    <a:pt x="1171869" y="1639799"/>
                  </a:lnTo>
                  <a:lnTo>
                    <a:pt x="1128890" y="1655952"/>
                  </a:lnTo>
                  <a:lnTo>
                    <a:pt x="1084845" y="1669817"/>
                  </a:lnTo>
                  <a:lnTo>
                    <a:pt x="1039807" y="1681322"/>
                  </a:lnTo>
                  <a:lnTo>
                    <a:pt x="993846" y="1690395"/>
                  </a:lnTo>
                  <a:lnTo>
                    <a:pt x="947036" y="1696965"/>
                  </a:lnTo>
                  <a:lnTo>
                    <a:pt x="899448" y="1700960"/>
                  </a:lnTo>
                  <a:lnTo>
                    <a:pt x="851154" y="1702308"/>
                  </a:lnTo>
                  <a:lnTo>
                    <a:pt x="802854" y="1700960"/>
                  </a:lnTo>
                  <a:lnTo>
                    <a:pt x="755262" y="1696965"/>
                  </a:lnTo>
                  <a:lnTo>
                    <a:pt x="708448" y="1690395"/>
                  </a:lnTo>
                  <a:lnTo>
                    <a:pt x="662485" y="1681322"/>
                  </a:lnTo>
                  <a:lnTo>
                    <a:pt x="617444" y="1669817"/>
                  </a:lnTo>
                  <a:lnTo>
                    <a:pt x="573397" y="1655952"/>
                  </a:lnTo>
                  <a:lnTo>
                    <a:pt x="530417" y="1639799"/>
                  </a:lnTo>
                  <a:lnTo>
                    <a:pt x="488574" y="1621431"/>
                  </a:lnTo>
                  <a:lnTo>
                    <a:pt x="447941" y="1600919"/>
                  </a:lnTo>
                  <a:lnTo>
                    <a:pt x="408590" y="1578334"/>
                  </a:lnTo>
                  <a:lnTo>
                    <a:pt x="370593" y="1553750"/>
                  </a:lnTo>
                  <a:lnTo>
                    <a:pt x="334020" y="1527237"/>
                  </a:lnTo>
                  <a:lnTo>
                    <a:pt x="298945" y="1498868"/>
                  </a:lnTo>
                  <a:lnTo>
                    <a:pt x="265439" y="1468714"/>
                  </a:lnTo>
                  <a:lnTo>
                    <a:pt x="233574" y="1436848"/>
                  </a:lnTo>
                  <a:lnTo>
                    <a:pt x="203422" y="1403341"/>
                  </a:lnTo>
                  <a:lnTo>
                    <a:pt x="175055" y="1368265"/>
                  </a:lnTo>
                  <a:lnTo>
                    <a:pt x="148543" y="1331692"/>
                  </a:lnTo>
                  <a:lnTo>
                    <a:pt x="123961" y="1293694"/>
                  </a:lnTo>
                  <a:lnTo>
                    <a:pt x="101378" y="1254343"/>
                  </a:lnTo>
                  <a:lnTo>
                    <a:pt x="80868" y="1213711"/>
                  </a:lnTo>
                  <a:lnTo>
                    <a:pt x="62501" y="1171869"/>
                  </a:lnTo>
                  <a:lnTo>
                    <a:pt x="46350" y="1128890"/>
                  </a:lnTo>
                  <a:lnTo>
                    <a:pt x="32487" y="1084845"/>
                  </a:lnTo>
                  <a:lnTo>
                    <a:pt x="20983" y="1039807"/>
                  </a:lnTo>
                  <a:lnTo>
                    <a:pt x="11910" y="993846"/>
                  </a:lnTo>
                  <a:lnTo>
                    <a:pt x="5341" y="947036"/>
                  </a:lnTo>
                  <a:lnTo>
                    <a:pt x="1347" y="899448"/>
                  </a:lnTo>
                  <a:lnTo>
                    <a:pt x="0" y="851154"/>
                  </a:lnTo>
                  <a:close/>
                </a:path>
              </a:pathLst>
            </a:custGeom>
            <a:ln w="27432">
              <a:solidFill>
                <a:srgbClr val="FFF6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2212" y="1045463"/>
              <a:ext cx="1155192" cy="115061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319" y="1050633"/>
              <a:ext cx="1116813" cy="111147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7319" y="1050633"/>
              <a:ext cx="1116965" cy="1111885"/>
            </a:xfrm>
            <a:custGeom>
              <a:avLst/>
              <a:gdLst/>
              <a:ahLst/>
              <a:cxnLst/>
              <a:rect l="l" t="t" r="r" b="b"/>
              <a:pathLst>
                <a:path w="1116965" h="1111885">
                  <a:moveTo>
                    <a:pt x="118496" y="204634"/>
                  </a:moveTo>
                  <a:lnTo>
                    <a:pt x="149785" y="168741"/>
                  </a:lnTo>
                  <a:lnTo>
                    <a:pt x="183515" y="136234"/>
                  </a:lnTo>
                  <a:lnTo>
                    <a:pt x="219451" y="107137"/>
                  </a:lnTo>
                  <a:lnTo>
                    <a:pt x="257356" y="81474"/>
                  </a:lnTo>
                  <a:lnTo>
                    <a:pt x="296996" y="59270"/>
                  </a:lnTo>
                  <a:lnTo>
                    <a:pt x="338135" y="40547"/>
                  </a:lnTo>
                  <a:lnTo>
                    <a:pt x="380538" y="25331"/>
                  </a:lnTo>
                  <a:lnTo>
                    <a:pt x="423971" y="13644"/>
                  </a:lnTo>
                  <a:lnTo>
                    <a:pt x="468196" y="5510"/>
                  </a:lnTo>
                  <a:lnTo>
                    <a:pt x="512980" y="954"/>
                  </a:lnTo>
                  <a:lnTo>
                    <a:pt x="558087" y="0"/>
                  </a:lnTo>
                  <a:lnTo>
                    <a:pt x="603281" y="2670"/>
                  </a:lnTo>
                  <a:lnTo>
                    <a:pt x="648327" y="8990"/>
                  </a:lnTo>
                  <a:lnTo>
                    <a:pt x="692991" y="18983"/>
                  </a:lnTo>
                  <a:lnTo>
                    <a:pt x="737036" y="32672"/>
                  </a:lnTo>
                  <a:lnTo>
                    <a:pt x="780227" y="50083"/>
                  </a:lnTo>
                  <a:lnTo>
                    <a:pt x="822330" y="71238"/>
                  </a:lnTo>
                  <a:lnTo>
                    <a:pt x="863108" y="96162"/>
                  </a:lnTo>
                  <a:lnTo>
                    <a:pt x="902327" y="124878"/>
                  </a:lnTo>
                  <a:lnTo>
                    <a:pt x="939023" y="156757"/>
                  </a:lnTo>
                  <a:lnTo>
                    <a:pt x="972365" y="190998"/>
                  </a:lnTo>
                  <a:lnTo>
                    <a:pt x="1002325" y="227366"/>
                  </a:lnTo>
                  <a:lnTo>
                    <a:pt x="1028874" y="265625"/>
                  </a:lnTo>
                  <a:lnTo>
                    <a:pt x="1051985" y="305541"/>
                  </a:lnTo>
                  <a:lnTo>
                    <a:pt x="1071626" y="346879"/>
                  </a:lnTo>
                  <a:lnTo>
                    <a:pt x="1087772" y="389404"/>
                  </a:lnTo>
                  <a:lnTo>
                    <a:pt x="1100392" y="432881"/>
                  </a:lnTo>
                  <a:lnTo>
                    <a:pt x="1109458" y="477076"/>
                  </a:lnTo>
                  <a:lnTo>
                    <a:pt x="1114941" y="521754"/>
                  </a:lnTo>
                  <a:lnTo>
                    <a:pt x="1116813" y="566679"/>
                  </a:lnTo>
                  <a:lnTo>
                    <a:pt x="1115044" y="611617"/>
                  </a:lnTo>
                  <a:lnTo>
                    <a:pt x="1109608" y="656333"/>
                  </a:lnTo>
                  <a:lnTo>
                    <a:pt x="1100473" y="700593"/>
                  </a:lnTo>
                  <a:lnTo>
                    <a:pt x="1087613" y="744160"/>
                  </a:lnTo>
                  <a:lnTo>
                    <a:pt x="1070998" y="786801"/>
                  </a:lnTo>
                  <a:lnTo>
                    <a:pt x="1050600" y="828281"/>
                  </a:lnTo>
                  <a:lnTo>
                    <a:pt x="1026390" y="868365"/>
                  </a:lnTo>
                  <a:lnTo>
                    <a:pt x="998339" y="906817"/>
                  </a:lnTo>
                  <a:lnTo>
                    <a:pt x="967050" y="942710"/>
                  </a:lnTo>
                  <a:lnTo>
                    <a:pt x="933320" y="975218"/>
                  </a:lnTo>
                  <a:lnTo>
                    <a:pt x="897385" y="1004315"/>
                  </a:lnTo>
                  <a:lnTo>
                    <a:pt x="859481" y="1029978"/>
                  </a:lnTo>
                  <a:lnTo>
                    <a:pt x="819841" y="1052184"/>
                  </a:lnTo>
                  <a:lnTo>
                    <a:pt x="778703" y="1070908"/>
                  </a:lnTo>
                  <a:lnTo>
                    <a:pt x="736300" y="1086127"/>
                  </a:lnTo>
                  <a:lnTo>
                    <a:pt x="692869" y="1097817"/>
                  </a:lnTo>
                  <a:lnTo>
                    <a:pt x="648644" y="1105954"/>
                  </a:lnTo>
                  <a:lnTo>
                    <a:pt x="603860" y="1110515"/>
                  </a:lnTo>
                  <a:lnTo>
                    <a:pt x="558754" y="1111476"/>
                  </a:lnTo>
                  <a:lnTo>
                    <a:pt x="513560" y="1108813"/>
                  </a:lnTo>
                  <a:lnTo>
                    <a:pt x="468514" y="1102502"/>
                  </a:lnTo>
                  <a:lnTo>
                    <a:pt x="423850" y="1092519"/>
                  </a:lnTo>
                  <a:lnTo>
                    <a:pt x="379804" y="1078841"/>
                  </a:lnTo>
                  <a:lnTo>
                    <a:pt x="336612" y="1061444"/>
                  </a:lnTo>
                  <a:lnTo>
                    <a:pt x="294508" y="1040304"/>
                  </a:lnTo>
                  <a:lnTo>
                    <a:pt x="253729" y="1015397"/>
                  </a:lnTo>
                  <a:lnTo>
                    <a:pt x="214508" y="986700"/>
                  </a:lnTo>
                  <a:lnTo>
                    <a:pt x="177812" y="954821"/>
                  </a:lnTo>
                  <a:lnTo>
                    <a:pt x="144469" y="920580"/>
                  </a:lnTo>
                  <a:lnTo>
                    <a:pt x="114507" y="884212"/>
                  </a:lnTo>
                  <a:lnTo>
                    <a:pt x="87955" y="845952"/>
                  </a:lnTo>
                  <a:lnTo>
                    <a:pt x="64842" y="806035"/>
                  </a:lnTo>
                  <a:lnTo>
                    <a:pt x="45198" y="764695"/>
                  </a:lnTo>
                  <a:lnTo>
                    <a:pt x="29049" y="722168"/>
                  </a:lnTo>
                  <a:lnTo>
                    <a:pt x="16427" y="678687"/>
                  </a:lnTo>
                  <a:lnTo>
                    <a:pt x="7358" y="634488"/>
                  </a:lnTo>
                  <a:lnTo>
                    <a:pt x="1873" y="589806"/>
                  </a:lnTo>
                  <a:lnTo>
                    <a:pt x="0" y="544874"/>
                  </a:lnTo>
                  <a:lnTo>
                    <a:pt x="1767" y="499929"/>
                  </a:lnTo>
                  <a:lnTo>
                    <a:pt x="7203" y="455204"/>
                  </a:lnTo>
                  <a:lnTo>
                    <a:pt x="16338" y="410935"/>
                  </a:lnTo>
                  <a:lnTo>
                    <a:pt x="29200" y="367355"/>
                  </a:lnTo>
                  <a:lnTo>
                    <a:pt x="45818" y="324701"/>
                  </a:lnTo>
                  <a:lnTo>
                    <a:pt x="66221" y="283206"/>
                  </a:lnTo>
                  <a:lnTo>
                    <a:pt x="90437" y="243105"/>
                  </a:lnTo>
                  <a:lnTo>
                    <a:pt x="118496" y="204634"/>
                  </a:lnTo>
                  <a:close/>
                </a:path>
                <a:path w="1116965" h="1111885">
                  <a:moveTo>
                    <a:pt x="220477" y="286041"/>
                  </a:moveTo>
                  <a:lnTo>
                    <a:pt x="193856" y="323455"/>
                  </a:lnTo>
                  <a:lnTo>
                    <a:pt x="171955" y="362810"/>
                  </a:lnTo>
                  <a:lnTo>
                    <a:pt x="154729" y="403741"/>
                  </a:lnTo>
                  <a:lnTo>
                    <a:pt x="142131" y="445881"/>
                  </a:lnTo>
                  <a:lnTo>
                    <a:pt x="134116" y="488865"/>
                  </a:lnTo>
                  <a:lnTo>
                    <a:pt x="130638" y="532328"/>
                  </a:lnTo>
                  <a:lnTo>
                    <a:pt x="131651" y="575903"/>
                  </a:lnTo>
                  <a:lnTo>
                    <a:pt x="137108" y="619227"/>
                  </a:lnTo>
                  <a:lnTo>
                    <a:pt x="146964" y="661933"/>
                  </a:lnTo>
                  <a:lnTo>
                    <a:pt x="161173" y="703655"/>
                  </a:lnTo>
                  <a:lnTo>
                    <a:pt x="179689" y="744028"/>
                  </a:lnTo>
                  <a:lnTo>
                    <a:pt x="202465" y="782686"/>
                  </a:lnTo>
                  <a:lnTo>
                    <a:pt x="229457" y="819265"/>
                  </a:lnTo>
                  <a:lnTo>
                    <a:pt x="260618" y="853397"/>
                  </a:lnTo>
                  <a:lnTo>
                    <a:pt x="295902" y="884719"/>
                  </a:lnTo>
                  <a:lnTo>
                    <a:pt x="334265" y="912179"/>
                  </a:lnTo>
                  <a:lnTo>
                    <a:pt x="374453" y="934995"/>
                  </a:lnTo>
                  <a:lnTo>
                    <a:pt x="416101" y="953204"/>
                  </a:lnTo>
                  <a:lnTo>
                    <a:pt x="458841" y="966841"/>
                  </a:lnTo>
                  <a:lnTo>
                    <a:pt x="502308" y="975943"/>
                  </a:lnTo>
                  <a:lnTo>
                    <a:pt x="546136" y="980546"/>
                  </a:lnTo>
                  <a:lnTo>
                    <a:pt x="589957" y="980687"/>
                  </a:lnTo>
                  <a:lnTo>
                    <a:pt x="633406" y="976403"/>
                  </a:lnTo>
                  <a:lnTo>
                    <a:pt x="676117" y="967728"/>
                  </a:lnTo>
                  <a:lnTo>
                    <a:pt x="717723" y="954701"/>
                  </a:lnTo>
                  <a:lnTo>
                    <a:pt x="757858" y="937356"/>
                  </a:lnTo>
                  <a:lnTo>
                    <a:pt x="796155" y="915731"/>
                  </a:lnTo>
                  <a:lnTo>
                    <a:pt x="832248" y="889862"/>
                  </a:lnTo>
                  <a:lnTo>
                    <a:pt x="865771" y="859785"/>
                  </a:lnTo>
                  <a:lnTo>
                    <a:pt x="896358" y="825537"/>
                  </a:lnTo>
                  <a:lnTo>
                    <a:pt x="922982" y="788101"/>
                  </a:lnTo>
                  <a:lnTo>
                    <a:pt x="944884" y="748730"/>
                  </a:lnTo>
                  <a:lnTo>
                    <a:pt x="962111" y="707789"/>
                  </a:lnTo>
                  <a:lnTo>
                    <a:pt x="974709" y="665643"/>
                  </a:lnTo>
                  <a:lnTo>
                    <a:pt x="982725" y="622657"/>
                  </a:lnTo>
                  <a:lnTo>
                    <a:pt x="986203" y="579196"/>
                  </a:lnTo>
                  <a:lnTo>
                    <a:pt x="985191" y="535624"/>
                  </a:lnTo>
                  <a:lnTo>
                    <a:pt x="979734" y="492307"/>
                  </a:lnTo>
                  <a:lnTo>
                    <a:pt x="969878" y="449609"/>
                  </a:lnTo>
                  <a:lnTo>
                    <a:pt x="955669" y="407895"/>
                  </a:lnTo>
                  <a:lnTo>
                    <a:pt x="937154" y="367530"/>
                  </a:lnTo>
                  <a:lnTo>
                    <a:pt x="914378" y="328880"/>
                  </a:lnTo>
                  <a:lnTo>
                    <a:pt x="887387" y="292308"/>
                  </a:lnTo>
                  <a:lnTo>
                    <a:pt x="856228" y="258179"/>
                  </a:lnTo>
                  <a:lnTo>
                    <a:pt x="820946" y="226859"/>
                  </a:lnTo>
                  <a:lnTo>
                    <a:pt x="782581" y="199399"/>
                  </a:lnTo>
                  <a:lnTo>
                    <a:pt x="742390" y="176583"/>
                  </a:lnTo>
                  <a:lnTo>
                    <a:pt x="700741" y="158375"/>
                  </a:lnTo>
                  <a:lnTo>
                    <a:pt x="657999" y="144737"/>
                  </a:lnTo>
                  <a:lnTo>
                    <a:pt x="614531" y="135635"/>
                  </a:lnTo>
                  <a:lnTo>
                    <a:pt x="570702" y="131032"/>
                  </a:lnTo>
                  <a:lnTo>
                    <a:pt x="526880" y="130891"/>
                  </a:lnTo>
                  <a:lnTo>
                    <a:pt x="483430" y="135175"/>
                  </a:lnTo>
                  <a:lnTo>
                    <a:pt x="440719" y="143850"/>
                  </a:lnTo>
                  <a:lnTo>
                    <a:pt x="399113" y="156877"/>
                  </a:lnTo>
                  <a:lnTo>
                    <a:pt x="358978" y="174222"/>
                  </a:lnTo>
                  <a:lnTo>
                    <a:pt x="320681" y="195847"/>
                  </a:lnTo>
                  <a:lnTo>
                    <a:pt x="284587" y="221716"/>
                  </a:lnTo>
                  <a:lnTo>
                    <a:pt x="251064" y="251793"/>
                  </a:lnTo>
                  <a:lnTo>
                    <a:pt x="220477" y="286041"/>
                  </a:lnTo>
                  <a:close/>
                </a:path>
              </a:pathLst>
            </a:custGeom>
            <a:ln w="7349">
              <a:solidFill>
                <a:srgbClr val="C6B7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13460" y="0"/>
              <a:ext cx="8130540" cy="6858000"/>
            </a:xfrm>
            <a:custGeom>
              <a:avLst/>
              <a:gdLst/>
              <a:ahLst/>
              <a:cxnLst/>
              <a:rect l="l" t="t" r="r" b="b"/>
              <a:pathLst>
                <a:path w="8130540" h="6858000">
                  <a:moveTo>
                    <a:pt x="813054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8130540" y="6858000"/>
                  </a:lnTo>
                  <a:lnTo>
                    <a:pt x="8130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5736" y="0"/>
              <a:ext cx="155447" cy="685799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14983" y="0"/>
              <a:ext cx="73660" cy="6858000"/>
            </a:xfrm>
            <a:custGeom>
              <a:avLst/>
              <a:gdLst/>
              <a:ahLst/>
              <a:cxnLst/>
              <a:rect l="l" t="t" r="r" b="b"/>
              <a:pathLst>
                <a:path w="73659" h="6858000">
                  <a:moveTo>
                    <a:pt x="7315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3152" y="685800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371856" y="385572"/>
            <a:ext cx="8772525" cy="1108075"/>
            <a:chOff x="371856" y="385572"/>
            <a:chExt cx="8772525" cy="1108075"/>
          </a:xfrm>
        </p:grpSpPr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1856" y="385572"/>
              <a:ext cx="1109472" cy="110794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19911" y="385572"/>
              <a:ext cx="1847088" cy="110794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06167" y="385572"/>
              <a:ext cx="7037832" cy="1107948"/>
            </a:xfrm>
            <a:prstGeom prst="rect">
              <a:avLst/>
            </a:prstGeom>
          </p:spPr>
        </p:pic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63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1)</a:t>
            </a:r>
            <a:r>
              <a:rPr spc="-180" dirty="0"/>
              <a:t> </a:t>
            </a:r>
            <a:r>
              <a:rPr spc="-5" dirty="0"/>
              <a:t>ΑμΕΑ</a:t>
            </a:r>
            <a:r>
              <a:rPr spc="-10" dirty="0"/>
              <a:t> </a:t>
            </a:r>
            <a:r>
              <a:rPr spc="-5" dirty="0"/>
              <a:t>που</a:t>
            </a:r>
            <a:r>
              <a:rPr spc="-35" dirty="0"/>
              <a:t> </a:t>
            </a:r>
            <a:r>
              <a:rPr spc="-5" dirty="0"/>
              <a:t>διέπρεψαν</a:t>
            </a:r>
            <a:r>
              <a:rPr spc="-35" dirty="0"/>
              <a:t> </a:t>
            </a:r>
            <a:r>
              <a:rPr spc="-30" dirty="0"/>
              <a:t>στην</a:t>
            </a:r>
            <a:r>
              <a:rPr spc="-55" dirty="0"/>
              <a:t> </a:t>
            </a:r>
            <a:r>
              <a:rPr spc="-5" dirty="0"/>
              <a:t>Επιστήμη</a:t>
            </a:r>
          </a:p>
        </p:txBody>
      </p:sp>
      <p:grpSp>
        <p:nvGrpSpPr>
          <p:cNvPr id="19" name="object 19"/>
          <p:cNvGrpSpPr/>
          <p:nvPr/>
        </p:nvGrpSpPr>
        <p:grpSpPr>
          <a:xfrm>
            <a:off x="1043939" y="1412747"/>
            <a:ext cx="7887334" cy="4905375"/>
            <a:chOff x="1043939" y="1412747"/>
            <a:chExt cx="7887334" cy="4905375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043939" y="1412747"/>
              <a:ext cx="2304288" cy="3384804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3701541" y="1550415"/>
              <a:ext cx="5229860" cy="4768215"/>
            </a:xfrm>
            <a:custGeom>
              <a:avLst/>
              <a:gdLst/>
              <a:ahLst/>
              <a:cxnLst/>
              <a:rect l="l" t="t" r="r" b="b"/>
              <a:pathLst>
                <a:path w="5229859" h="4768215">
                  <a:moveTo>
                    <a:pt x="6350" y="0"/>
                  </a:moveTo>
                  <a:lnTo>
                    <a:pt x="6350" y="4767605"/>
                  </a:lnTo>
                </a:path>
                <a:path w="5229859" h="4768215">
                  <a:moveTo>
                    <a:pt x="5223002" y="0"/>
                  </a:moveTo>
                  <a:lnTo>
                    <a:pt x="5223002" y="4767605"/>
                  </a:lnTo>
                </a:path>
                <a:path w="5229859" h="4768215">
                  <a:moveTo>
                    <a:pt x="0" y="6350"/>
                  </a:moveTo>
                  <a:lnTo>
                    <a:pt x="5229352" y="6350"/>
                  </a:lnTo>
                </a:path>
                <a:path w="5229859" h="4768215">
                  <a:moveTo>
                    <a:pt x="0" y="4761255"/>
                  </a:moveTo>
                  <a:lnTo>
                    <a:pt x="5229352" y="4761255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787266" y="1575053"/>
            <a:ext cx="5015230" cy="469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latin typeface="Corbel"/>
                <a:cs typeface="Corbel"/>
              </a:rPr>
              <a:t>Στήβεν</a:t>
            </a:r>
            <a:r>
              <a:rPr sz="1800" b="1" spc="-70" dirty="0">
                <a:latin typeface="Corbel"/>
                <a:cs typeface="Corbel"/>
              </a:rPr>
              <a:t> </a:t>
            </a:r>
            <a:r>
              <a:rPr sz="1800" b="1" spc="-5" dirty="0">
                <a:latin typeface="Corbel"/>
                <a:cs typeface="Corbel"/>
              </a:rPr>
              <a:t>Χώκινγκ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Corbel"/>
                <a:cs typeface="Corbel"/>
              </a:rPr>
              <a:t>1942-</a:t>
            </a:r>
            <a:r>
              <a:rPr sz="1800" b="1" spc="-10" dirty="0">
                <a:latin typeface="Corbel"/>
                <a:cs typeface="Corbel"/>
              </a:rPr>
              <a:t> </a:t>
            </a:r>
            <a:r>
              <a:rPr sz="1800" b="1" spc="-5" dirty="0">
                <a:latin typeface="Corbel"/>
                <a:cs typeface="Corbel"/>
              </a:rPr>
              <a:t>73</a:t>
            </a:r>
            <a:r>
              <a:rPr sz="1800" b="1" spc="-15" dirty="0">
                <a:latin typeface="Corbel"/>
                <a:cs typeface="Corbel"/>
              </a:rPr>
              <a:t> </a:t>
            </a:r>
            <a:r>
              <a:rPr sz="1800" b="1" spc="-5" dirty="0">
                <a:latin typeface="Corbel"/>
                <a:cs typeface="Corbel"/>
              </a:rPr>
              <a:t>ετών </a:t>
            </a:r>
            <a:r>
              <a:rPr sz="1800" b="1" dirty="0">
                <a:latin typeface="Corbel"/>
                <a:cs typeface="Corbel"/>
              </a:rPr>
              <a:t>σήμερα,</a:t>
            </a:r>
            <a:r>
              <a:rPr sz="1800" b="1" spc="-5" dirty="0">
                <a:latin typeface="Corbel"/>
                <a:cs typeface="Corbel"/>
              </a:rPr>
              <a:t> Μ.</a:t>
            </a:r>
            <a:r>
              <a:rPr sz="1800" b="1" spc="-15" dirty="0">
                <a:latin typeface="Corbel"/>
                <a:cs typeface="Corbel"/>
              </a:rPr>
              <a:t> </a:t>
            </a:r>
            <a:r>
              <a:rPr sz="1800" b="1" spc="-5" dirty="0">
                <a:latin typeface="Corbel"/>
                <a:cs typeface="Corbel"/>
              </a:rPr>
              <a:t>Βρετανία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Είναι</a:t>
            </a:r>
            <a:r>
              <a:rPr sz="1800" spc="-10" dirty="0">
                <a:latin typeface="Corbel"/>
                <a:cs typeface="Corbel"/>
              </a:rPr>
              <a:t> θεωρητικός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10" dirty="0">
                <a:latin typeface="Corbel"/>
                <a:cs typeface="Corbel"/>
              </a:rPr>
              <a:t>φυσικός,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5" dirty="0">
                <a:latin typeface="Corbel"/>
                <a:cs typeface="Corbel"/>
              </a:rPr>
              <a:t>κοσμολόγος,</a:t>
            </a:r>
            <a:endParaRPr sz="1800">
              <a:latin typeface="Corbel"/>
              <a:cs typeface="Corbe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orbel"/>
                <a:cs typeface="Corbel"/>
              </a:rPr>
              <a:t>συγγραφέας </a:t>
            </a:r>
            <a:r>
              <a:rPr sz="1800" dirty="0">
                <a:latin typeface="Corbel"/>
                <a:cs typeface="Corbel"/>
              </a:rPr>
              <a:t>και Διευθυντής </a:t>
            </a:r>
            <a:r>
              <a:rPr sz="1800" spc="-5" dirty="0">
                <a:latin typeface="Corbel"/>
                <a:cs typeface="Corbel"/>
              </a:rPr>
              <a:t>Ερευνών </a:t>
            </a:r>
            <a:r>
              <a:rPr sz="1800" spc="-15" dirty="0">
                <a:latin typeface="Corbel"/>
                <a:cs typeface="Corbel"/>
              </a:rPr>
              <a:t>στο Κέντρο </a:t>
            </a:r>
            <a:r>
              <a:rPr sz="1800" spc="-10" dirty="0">
                <a:latin typeface="Corbel"/>
                <a:cs typeface="Corbel"/>
              </a:rPr>
              <a:t> Θεωρητικής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Κοσμολογίας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στο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Πανεπιστήμιο</a:t>
            </a:r>
            <a:r>
              <a:rPr sz="1800" spc="4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του 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Κέιμπριτζ.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Μεταξύ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των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σημαντικών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επιστημονικών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εργασιών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ήταν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επάνω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σε</a:t>
            </a:r>
            <a:r>
              <a:rPr sz="1800" spc="-5" dirty="0">
                <a:latin typeface="Corbel"/>
                <a:cs typeface="Corbel"/>
              </a:rPr>
              <a:t> θεωρήματα</a:t>
            </a:r>
            <a:endParaRPr sz="1800">
              <a:latin typeface="Corbel"/>
              <a:cs typeface="Corbel"/>
            </a:endParaRPr>
          </a:p>
          <a:p>
            <a:pPr marL="12700" marR="7493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βαρυτικής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μοναδικότητας</a:t>
            </a:r>
            <a:r>
              <a:rPr sz="1800" spc="5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στα</a:t>
            </a:r>
            <a:r>
              <a:rPr sz="1800" spc="-5" dirty="0">
                <a:latin typeface="Corbel"/>
                <a:cs typeface="Corbel"/>
              </a:rPr>
              <a:t> πλαίσια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γενικής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σχετικότητας</a:t>
            </a:r>
            <a:r>
              <a:rPr sz="1800" spc="5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 η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θεωρητική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πρόβλεψη </a:t>
            </a:r>
            <a:r>
              <a:rPr sz="1800" dirty="0">
                <a:latin typeface="Corbel"/>
                <a:cs typeface="Corbel"/>
              </a:rPr>
              <a:t>ότι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οι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μαύρες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τρύπες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εκπέμπουν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ακτινοβολία,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που </a:t>
            </a:r>
            <a:r>
              <a:rPr sz="1800" dirty="0">
                <a:latin typeface="Corbel"/>
                <a:cs typeface="Corbel"/>
              </a:rPr>
              <a:t>συχνά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καλείται ακτινοβολία Χώκινγκ. </a:t>
            </a:r>
            <a:r>
              <a:rPr sz="1800" dirty="0">
                <a:latin typeface="Corbel"/>
                <a:cs typeface="Corbel"/>
              </a:rPr>
              <a:t>O Χώκινγκ </a:t>
            </a:r>
            <a:r>
              <a:rPr sz="1800" spc="-15" dirty="0">
                <a:latin typeface="Corbel"/>
                <a:cs typeface="Corbel"/>
              </a:rPr>
              <a:t>ήταν </a:t>
            </a:r>
            <a:r>
              <a:rPr sz="1800" dirty="0">
                <a:latin typeface="Corbel"/>
                <a:cs typeface="Corbel"/>
              </a:rPr>
              <a:t>ο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πρώτος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που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εξέθεσε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μια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κοσμολογία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που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εξηγήθηκε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από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μια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ένωση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γενικής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θεωρίας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σχετικότητας</a:t>
            </a:r>
            <a:r>
              <a:rPr sz="1800" spc="5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κβαντικής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μηχανικής.</a:t>
            </a:r>
            <a:r>
              <a:rPr sz="1800" spc="3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Είναι</a:t>
            </a:r>
            <a:endParaRPr sz="1800">
              <a:latin typeface="Corbel"/>
              <a:cs typeface="Corbel"/>
            </a:endParaRPr>
          </a:p>
          <a:p>
            <a:pPr marL="12700" marR="36576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orbel"/>
                <a:cs typeface="Corbel"/>
              </a:rPr>
              <a:t>φανατικός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υποστηρικτής</a:t>
            </a:r>
            <a:r>
              <a:rPr sz="1800" spc="4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 </a:t>
            </a:r>
            <a:r>
              <a:rPr sz="1800" spc="-10" dirty="0">
                <a:latin typeface="Corbel"/>
                <a:cs typeface="Corbel"/>
              </a:rPr>
              <a:t>ερμηνείας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πολλών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κόσμων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κβαντικής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μηχανικής.</a:t>
            </a:r>
            <a:endParaRPr sz="18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0347" y="548640"/>
            <a:ext cx="2142743" cy="322935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779901" y="1406397"/>
            <a:ext cx="0" cy="4389755"/>
          </a:xfrm>
          <a:custGeom>
            <a:avLst/>
            <a:gdLst/>
            <a:ahLst/>
            <a:cxnLst/>
            <a:rect l="l" t="t" r="r" b="b"/>
            <a:pathLst>
              <a:path h="4389755">
                <a:moveTo>
                  <a:pt x="0" y="0"/>
                </a:moveTo>
                <a:lnTo>
                  <a:pt x="0" y="438965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73551" y="1406397"/>
            <a:ext cx="4981575" cy="4389755"/>
          </a:xfrm>
          <a:custGeom>
            <a:avLst/>
            <a:gdLst/>
            <a:ahLst/>
            <a:cxnLst/>
            <a:rect l="l" t="t" r="r" b="b"/>
            <a:pathLst>
              <a:path w="4981575" h="4389755">
                <a:moveTo>
                  <a:pt x="4974971" y="0"/>
                </a:moveTo>
                <a:lnTo>
                  <a:pt x="4974971" y="4389653"/>
                </a:lnTo>
              </a:path>
              <a:path w="4981575" h="4389755">
                <a:moveTo>
                  <a:pt x="0" y="6350"/>
                </a:moveTo>
                <a:lnTo>
                  <a:pt x="4981321" y="6350"/>
                </a:lnTo>
              </a:path>
              <a:path w="4981575" h="4389755">
                <a:moveTo>
                  <a:pt x="0" y="4383303"/>
                </a:moveTo>
                <a:lnTo>
                  <a:pt x="4981321" y="438330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59529" y="1430782"/>
            <a:ext cx="4756785" cy="3318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5" dirty="0">
                <a:latin typeface="Corbel"/>
                <a:cs typeface="Corbel"/>
              </a:rPr>
              <a:t>Τ</a:t>
            </a:r>
            <a:r>
              <a:rPr sz="1800" b="1" spc="-35" dirty="0">
                <a:latin typeface="Corbel"/>
                <a:cs typeface="Corbel"/>
              </a:rPr>
              <a:t>ζ</a:t>
            </a:r>
            <a:r>
              <a:rPr sz="1800" b="1" dirty="0">
                <a:latin typeface="Corbel"/>
                <a:cs typeface="Corbel"/>
              </a:rPr>
              <a:t>ων</a:t>
            </a:r>
            <a:r>
              <a:rPr sz="1800" b="1" spc="-75" dirty="0">
                <a:latin typeface="Corbel"/>
                <a:cs typeface="Corbel"/>
              </a:rPr>
              <a:t> </a:t>
            </a:r>
            <a:r>
              <a:rPr sz="1800" b="1" dirty="0">
                <a:latin typeface="Corbel"/>
                <a:cs typeface="Corbel"/>
              </a:rPr>
              <a:t>Φ</a:t>
            </a:r>
            <a:r>
              <a:rPr sz="1800" b="1" spc="-20" dirty="0">
                <a:latin typeface="Corbel"/>
                <a:cs typeface="Corbel"/>
              </a:rPr>
              <a:t>ο</a:t>
            </a:r>
            <a:r>
              <a:rPr sz="1800" b="1" spc="-5" dirty="0">
                <a:latin typeface="Corbel"/>
                <a:cs typeface="Corbel"/>
              </a:rPr>
              <a:t>ρμπ</a:t>
            </a:r>
            <a:r>
              <a:rPr sz="1800" b="1" dirty="0">
                <a:latin typeface="Corbel"/>
                <a:cs typeface="Corbel"/>
              </a:rPr>
              <a:t>ς</a:t>
            </a:r>
            <a:r>
              <a:rPr sz="1800" b="1" spc="20" dirty="0">
                <a:latin typeface="Corbel"/>
                <a:cs typeface="Corbel"/>
              </a:rPr>
              <a:t> </a:t>
            </a:r>
            <a:r>
              <a:rPr sz="1800" b="1" dirty="0">
                <a:latin typeface="Corbel"/>
                <a:cs typeface="Corbel"/>
              </a:rPr>
              <a:t>Νας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Corbel"/>
                <a:cs typeface="Corbel"/>
              </a:rPr>
              <a:t>1928</a:t>
            </a:r>
            <a:r>
              <a:rPr sz="1800" b="1" spc="-10" dirty="0">
                <a:latin typeface="Corbel"/>
                <a:cs typeface="Corbel"/>
              </a:rPr>
              <a:t> </a:t>
            </a:r>
            <a:r>
              <a:rPr sz="1800" b="1" dirty="0">
                <a:latin typeface="Corbel"/>
                <a:cs typeface="Corbel"/>
              </a:rPr>
              <a:t>–</a:t>
            </a:r>
            <a:r>
              <a:rPr sz="1800" b="1" spc="-5" dirty="0">
                <a:latin typeface="Corbel"/>
                <a:cs typeface="Corbel"/>
              </a:rPr>
              <a:t> 8</a:t>
            </a:r>
            <a:r>
              <a:rPr sz="1800" b="1" dirty="0">
                <a:latin typeface="Corbel"/>
                <a:cs typeface="Corbel"/>
              </a:rPr>
              <a:t>6</a:t>
            </a:r>
            <a:r>
              <a:rPr sz="1800" b="1" spc="-5" dirty="0">
                <a:latin typeface="Corbel"/>
                <a:cs typeface="Corbel"/>
              </a:rPr>
              <a:t> ε</a:t>
            </a:r>
            <a:r>
              <a:rPr sz="1800" b="1" spc="5" dirty="0">
                <a:latin typeface="Corbel"/>
                <a:cs typeface="Corbel"/>
              </a:rPr>
              <a:t>τ</a:t>
            </a:r>
            <a:r>
              <a:rPr sz="1800" b="1" dirty="0">
                <a:latin typeface="Corbel"/>
                <a:cs typeface="Corbel"/>
              </a:rPr>
              <a:t>ώ</a:t>
            </a:r>
            <a:r>
              <a:rPr sz="1800" b="1" spc="-105" dirty="0">
                <a:latin typeface="Corbel"/>
                <a:cs typeface="Corbel"/>
              </a:rPr>
              <a:t>ν</a:t>
            </a:r>
            <a:r>
              <a:rPr sz="1800" b="1" dirty="0">
                <a:latin typeface="Corbel"/>
                <a:cs typeface="Corbel"/>
              </a:rPr>
              <a:t>,</a:t>
            </a:r>
            <a:r>
              <a:rPr sz="1800" b="1" spc="-70" dirty="0">
                <a:latin typeface="Corbel"/>
                <a:cs typeface="Corbel"/>
              </a:rPr>
              <a:t> </a:t>
            </a:r>
            <a:r>
              <a:rPr sz="1800" b="1" spc="-5" dirty="0">
                <a:latin typeface="Corbel"/>
                <a:cs typeface="Corbel"/>
              </a:rPr>
              <a:t>Αμερ</a:t>
            </a:r>
            <a:r>
              <a:rPr sz="1800" b="1" spc="-10" dirty="0">
                <a:latin typeface="Corbel"/>
                <a:cs typeface="Corbel"/>
              </a:rPr>
              <a:t>ι</a:t>
            </a:r>
            <a:r>
              <a:rPr sz="1800" b="1" spc="-5" dirty="0">
                <a:latin typeface="Corbel"/>
                <a:cs typeface="Corbel"/>
              </a:rPr>
              <a:t>κή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orbel"/>
              <a:cs typeface="Corbel"/>
            </a:endParaRPr>
          </a:p>
          <a:p>
            <a:pPr marL="12700" marR="22860" algn="just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Είνα</a:t>
            </a:r>
            <a:r>
              <a:rPr sz="1800" dirty="0">
                <a:latin typeface="Corbel"/>
                <a:cs typeface="Corbel"/>
              </a:rPr>
              <a:t>ι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</a:t>
            </a:r>
            <a:r>
              <a:rPr sz="1800" spc="-10" dirty="0">
                <a:latin typeface="Corbel"/>
                <a:cs typeface="Corbel"/>
              </a:rPr>
              <a:t>α</a:t>
            </a:r>
            <a:r>
              <a:rPr sz="1800" dirty="0">
                <a:latin typeface="Corbel"/>
                <a:cs typeface="Corbel"/>
              </a:rPr>
              <a:t>θη</a:t>
            </a:r>
            <a:r>
              <a:rPr sz="1800" spc="-10" dirty="0">
                <a:latin typeface="Corbel"/>
                <a:cs typeface="Corbel"/>
              </a:rPr>
              <a:t>μ</a:t>
            </a:r>
            <a:r>
              <a:rPr sz="1800" spc="-5" dirty="0">
                <a:latin typeface="Corbel"/>
                <a:cs typeface="Corbel"/>
              </a:rPr>
              <a:t>α</a:t>
            </a:r>
            <a:r>
              <a:rPr sz="1800" spc="-10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ικό</a:t>
            </a:r>
            <a:r>
              <a:rPr sz="1800" dirty="0">
                <a:latin typeface="Corbel"/>
                <a:cs typeface="Corbel"/>
              </a:rPr>
              <a:t>ς</a:t>
            </a:r>
            <a:r>
              <a:rPr sz="1800" spc="5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οικ</a:t>
            </a:r>
            <a:r>
              <a:rPr sz="1800" spc="-15" dirty="0">
                <a:latin typeface="Corbel"/>
                <a:cs typeface="Corbel"/>
              </a:rPr>
              <a:t>ο</a:t>
            </a:r>
            <a:r>
              <a:rPr sz="1800" dirty="0">
                <a:latin typeface="Corbel"/>
                <a:cs typeface="Corbel"/>
              </a:rPr>
              <a:t>νομολόγος.</a:t>
            </a:r>
            <a:r>
              <a:rPr sz="1800" spc="-95" dirty="0">
                <a:latin typeface="Corbel"/>
                <a:cs typeface="Corbel"/>
              </a:rPr>
              <a:t> </a:t>
            </a:r>
            <a:r>
              <a:rPr sz="1800" spc="-100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ι</a:t>
            </a:r>
            <a:r>
              <a:rPr sz="1800" spc="-10" dirty="0">
                <a:latin typeface="Corbel"/>
                <a:cs typeface="Corbel"/>
              </a:rPr>
              <a:t>μ</a:t>
            </a:r>
            <a:r>
              <a:rPr sz="1800" spc="-5" dirty="0">
                <a:latin typeface="Corbel"/>
                <a:cs typeface="Corbel"/>
              </a:rPr>
              <a:t>ήθηκε  </a:t>
            </a:r>
            <a:r>
              <a:rPr sz="1800" spc="-20" dirty="0">
                <a:latin typeface="Corbel"/>
                <a:cs typeface="Corbel"/>
              </a:rPr>
              <a:t>το </a:t>
            </a:r>
            <a:r>
              <a:rPr sz="1800" spc="-5" dirty="0">
                <a:latin typeface="Corbel"/>
                <a:cs typeface="Corbel"/>
              </a:rPr>
              <a:t>1994 με </a:t>
            </a:r>
            <a:r>
              <a:rPr sz="1800" spc="-25" dirty="0">
                <a:latin typeface="Corbel"/>
                <a:cs typeface="Corbel"/>
              </a:rPr>
              <a:t>το </a:t>
            </a:r>
            <a:r>
              <a:rPr sz="1800" spc="-5" dirty="0">
                <a:latin typeface="Corbel"/>
                <a:cs typeface="Corbel"/>
              </a:rPr>
              <a:t>Νόμπελ </a:t>
            </a:r>
            <a:r>
              <a:rPr sz="1800" spc="-15" dirty="0">
                <a:latin typeface="Corbel"/>
                <a:cs typeface="Corbel"/>
              </a:rPr>
              <a:t>Οικονομικών, </a:t>
            </a:r>
            <a:r>
              <a:rPr sz="1800" spc="-10" dirty="0">
                <a:latin typeface="Corbel"/>
                <a:cs typeface="Corbel"/>
              </a:rPr>
              <a:t>μαζί </a:t>
            </a:r>
            <a:r>
              <a:rPr sz="1800" spc="-5" dirty="0">
                <a:latin typeface="Corbel"/>
                <a:cs typeface="Corbel"/>
              </a:rPr>
              <a:t>με </a:t>
            </a:r>
            <a:r>
              <a:rPr sz="1800" spc="-15" dirty="0">
                <a:latin typeface="Corbel"/>
                <a:cs typeface="Corbel"/>
              </a:rPr>
              <a:t>τους 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215" dirty="0">
                <a:latin typeface="Corbel"/>
                <a:cs typeface="Corbel"/>
              </a:rPr>
              <a:t>Ρ</a:t>
            </a:r>
            <a:r>
              <a:rPr sz="1800" dirty="0">
                <a:latin typeface="Corbel"/>
                <a:cs typeface="Corbel"/>
              </a:rPr>
              <a:t>.</a:t>
            </a:r>
            <a:r>
              <a:rPr sz="1800" spc="-7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Ζέ</a:t>
            </a:r>
            <a:r>
              <a:rPr sz="1800" spc="-55" dirty="0">
                <a:latin typeface="Corbel"/>
                <a:cs typeface="Corbel"/>
              </a:rPr>
              <a:t>λ</a:t>
            </a:r>
            <a:r>
              <a:rPr sz="1800" dirty="0">
                <a:latin typeface="Corbel"/>
                <a:cs typeface="Corbel"/>
              </a:rPr>
              <a:t>τεν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-114" dirty="0">
                <a:latin typeface="Corbel"/>
                <a:cs typeface="Corbel"/>
              </a:rPr>
              <a:t> Τ</a:t>
            </a:r>
            <a:r>
              <a:rPr sz="1800" spc="25" dirty="0">
                <a:latin typeface="Corbel"/>
                <a:cs typeface="Corbel"/>
              </a:rPr>
              <a:t>ζ</a:t>
            </a:r>
            <a:r>
              <a:rPr sz="1800" dirty="0">
                <a:latin typeface="Corbel"/>
                <a:cs typeface="Corbel"/>
              </a:rPr>
              <a:t>.</a:t>
            </a:r>
            <a:r>
              <a:rPr sz="1800" spc="-45" dirty="0">
                <a:latin typeface="Corbel"/>
                <a:cs typeface="Corbel"/>
              </a:rPr>
              <a:t> </a:t>
            </a:r>
            <a:r>
              <a:rPr sz="1800" spc="5" dirty="0">
                <a:latin typeface="Corbel"/>
                <a:cs typeface="Corbel"/>
              </a:rPr>
              <a:t>Χ</a:t>
            </a:r>
            <a:r>
              <a:rPr sz="1800" spc="-15" dirty="0">
                <a:latin typeface="Corbel"/>
                <a:cs typeface="Corbel"/>
              </a:rPr>
              <a:t>α</a:t>
            </a:r>
            <a:r>
              <a:rPr sz="1800" spc="-5" dirty="0">
                <a:latin typeface="Corbel"/>
                <a:cs typeface="Corbel"/>
              </a:rPr>
              <a:t>ρ</a:t>
            </a:r>
            <a:r>
              <a:rPr sz="1800" spc="5" dirty="0">
                <a:latin typeface="Corbel"/>
                <a:cs typeface="Corbel"/>
              </a:rPr>
              <a:t>σ</a:t>
            </a:r>
            <a:r>
              <a:rPr sz="1800" dirty="0">
                <a:latin typeface="Corbel"/>
                <a:cs typeface="Corbel"/>
              </a:rPr>
              <a:t>ά</a:t>
            </a:r>
            <a:r>
              <a:rPr sz="1800" spc="5" dirty="0">
                <a:latin typeface="Corbel"/>
                <a:cs typeface="Corbel"/>
              </a:rPr>
              <a:t>ν</a:t>
            </a:r>
            <a:r>
              <a:rPr sz="1800" spc="-5" dirty="0">
                <a:latin typeface="Corbel"/>
                <a:cs typeface="Corbel"/>
              </a:rPr>
              <a:t>υ</a:t>
            </a:r>
            <a:r>
              <a:rPr sz="1800" dirty="0">
                <a:latin typeface="Corbel"/>
                <a:cs typeface="Corbel"/>
              </a:rPr>
              <a:t>ι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γι</a:t>
            </a:r>
            <a:r>
              <a:rPr sz="1800" dirty="0">
                <a:latin typeface="Corbel"/>
                <a:cs typeface="Corbel"/>
              </a:rPr>
              <a:t>α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συμβολή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40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ου</a:t>
            </a:r>
            <a:endParaRPr sz="1800">
              <a:latin typeface="Corbel"/>
              <a:cs typeface="Corbel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Corbel"/>
                <a:cs typeface="Corbel"/>
              </a:rPr>
              <a:t>στη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θεωρία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παιγνίων.</a:t>
            </a:r>
            <a:r>
              <a:rPr sz="1800" spc="-3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Συγκεκριμένα, </a:t>
            </a:r>
            <a:r>
              <a:rPr sz="1800" spc="-5" dirty="0">
                <a:latin typeface="Corbel"/>
                <a:cs typeface="Corbel"/>
              </a:rPr>
              <a:t> δημιούργησε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25" dirty="0">
                <a:latin typeface="Corbel"/>
                <a:cs typeface="Corbel"/>
              </a:rPr>
              <a:t>την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έννοια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ισορροπίας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για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παιχνίδια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μη-μηδενικού</a:t>
            </a:r>
            <a:r>
              <a:rPr sz="1800" spc="3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αθροίσματος,</a:t>
            </a:r>
            <a:r>
              <a:rPr sz="1800" spc="5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ισορροπία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</a:t>
            </a:r>
            <a:r>
              <a:rPr sz="1800" dirty="0">
                <a:latin typeface="Corbel"/>
                <a:cs typeface="Corbel"/>
              </a:rPr>
              <a:t>υ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πήρ</a:t>
            </a:r>
            <a:r>
              <a:rPr sz="1800" dirty="0">
                <a:latin typeface="Corbel"/>
                <a:cs typeface="Corbel"/>
              </a:rPr>
              <a:t>ε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40" dirty="0">
                <a:latin typeface="Corbel"/>
                <a:cs typeface="Corbel"/>
              </a:rPr>
              <a:t>τ</a:t>
            </a:r>
            <a:r>
              <a:rPr sz="1800" dirty="0">
                <a:latin typeface="Corbel"/>
                <a:cs typeface="Corbel"/>
              </a:rPr>
              <a:t>ο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ό</a:t>
            </a:r>
            <a:r>
              <a:rPr sz="1800" dirty="0">
                <a:latin typeface="Corbel"/>
                <a:cs typeface="Corbel"/>
              </a:rPr>
              <a:t>νομά </a:t>
            </a:r>
            <a:r>
              <a:rPr sz="1800" spc="-45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ο</a:t>
            </a:r>
            <a:r>
              <a:rPr sz="1800" dirty="0">
                <a:latin typeface="Corbel"/>
                <a:cs typeface="Corbel"/>
              </a:rPr>
              <a:t>υ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ω</a:t>
            </a:r>
            <a:r>
              <a:rPr sz="1800" dirty="0">
                <a:latin typeface="Corbel"/>
                <a:cs typeface="Corbel"/>
              </a:rPr>
              <a:t>ς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i="1" spc="-5" dirty="0">
                <a:latin typeface="Corbel"/>
                <a:cs typeface="Corbel"/>
              </a:rPr>
              <a:t>ισ</a:t>
            </a:r>
            <a:r>
              <a:rPr sz="1800" i="1" spc="5" dirty="0">
                <a:latin typeface="Corbel"/>
                <a:cs typeface="Corbel"/>
              </a:rPr>
              <a:t>ο</a:t>
            </a:r>
            <a:r>
              <a:rPr sz="1800" i="1" dirty="0">
                <a:latin typeface="Corbel"/>
                <a:cs typeface="Corbel"/>
              </a:rPr>
              <a:t>ρροπία</a:t>
            </a:r>
            <a:r>
              <a:rPr sz="1800" i="1" spc="20" dirty="0">
                <a:latin typeface="Corbel"/>
                <a:cs typeface="Corbel"/>
              </a:rPr>
              <a:t> </a:t>
            </a:r>
            <a:r>
              <a:rPr sz="1800" i="1" spc="-5" dirty="0">
                <a:latin typeface="Corbel"/>
                <a:cs typeface="Corbel"/>
              </a:rPr>
              <a:t>Να</a:t>
            </a:r>
            <a:r>
              <a:rPr sz="1800" i="1" dirty="0">
                <a:latin typeface="Corbel"/>
                <a:cs typeface="Corbel"/>
              </a:rPr>
              <a:t>ς</a:t>
            </a:r>
            <a:r>
              <a:rPr sz="1800" dirty="0">
                <a:latin typeface="Corbel"/>
                <a:cs typeface="Corbel"/>
              </a:rPr>
              <a:t>.</a:t>
            </a:r>
            <a:r>
              <a:rPr sz="1800" spc="-8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Ο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Ν</a:t>
            </a:r>
            <a:r>
              <a:rPr sz="1800" spc="-10" dirty="0">
                <a:latin typeface="Corbel"/>
                <a:cs typeface="Corbel"/>
              </a:rPr>
              <a:t>α</a:t>
            </a:r>
            <a:r>
              <a:rPr sz="1800" dirty="0">
                <a:latin typeface="Corbel"/>
                <a:cs typeface="Corbel"/>
              </a:rPr>
              <a:t>ς  </a:t>
            </a:r>
            <a:r>
              <a:rPr sz="1800" spc="-5" dirty="0">
                <a:latin typeface="Corbel"/>
                <a:cs typeface="Corbel"/>
              </a:rPr>
              <a:t>υπέφερε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από </a:t>
            </a:r>
            <a:r>
              <a:rPr sz="1800" spc="-10" dirty="0">
                <a:latin typeface="Corbel"/>
                <a:cs typeface="Corbel"/>
              </a:rPr>
              <a:t>σχιζοφρένεια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από </a:t>
            </a:r>
            <a:r>
              <a:rPr sz="1800" dirty="0">
                <a:latin typeface="Corbel"/>
                <a:cs typeface="Corbel"/>
              </a:rPr>
              <a:t>τα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29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του,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25" dirty="0">
                <a:latin typeface="Corbel"/>
                <a:cs typeface="Corbel"/>
              </a:rPr>
              <a:t>την </a:t>
            </a:r>
            <a:r>
              <a:rPr sz="1800" spc="-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οποία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ξεπέρασε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μετά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από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τριάντα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χρόνια.</a:t>
            </a:r>
            <a:endParaRPr sz="18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505" y="0"/>
                  </a:lnTo>
                  <a:lnTo>
                    <a:pt x="0" y="819150"/>
                  </a:lnTo>
                  <a:lnTo>
                    <a:pt x="48635" y="817759"/>
                  </a:lnTo>
                  <a:lnTo>
                    <a:pt x="96034" y="813638"/>
                  </a:lnTo>
                  <a:lnTo>
                    <a:pt x="142623" y="806864"/>
                  </a:lnTo>
                  <a:lnTo>
                    <a:pt x="188327" y="797514"/>
                  </a:lnTo>
                  <a:lnTo>
                    <a:pt x="233067" y="785664"/>
                  </a:lnTo>
                  <a:lnTo>
                    <a:pt x="276768" y="771391"/>
                  </a:lnTo>
                  <a:lnTo>
                    <a:pt x="319353" y="754772"/>
                  </a:lnTo>
                  <a:lnTo>
                    <a:pt x="360744" y="735885"/>
                  </a:lnTo>
                  <a:lnTo>
                    <a:pt x="400865" y="714805"/>
                  </a:lnTo>
                  <a:lnTo>
                    <a:pt x="439639" y="691610"/>
                  </a:lnTo>
                  <a:lnTo>
                    <a:pt x="476990" y="666377"/>
                  </a:lnTo>
                  <a:lnTo>
                    <a:pt x="512839" y="639182"/>
                  </a:lnTo>
                  <a:lnTo>
                    <a:pt x="547112" y="610102"/>
                  </a:lnTo>
                  <a:lnTo>
                    <a:pt x="579729" y="579215"/>
                  </a:lnTo>
                  <a:lnTo>
                    <a:pt x="610616" y="546596"/>
                  </a:lnTo>
                  <a:lnTo>
                    <a:pt x="639695" y="512323"/>
                  </a:lnTo>
                  <a:lnTo>
                    <a:pt x="666889" y="476473"/>
                  </a:lnTo>
                  <a:lnTo>
                    <a:pt x="692122" y="439123"/>
                  </a:lnTo>
                  <a:lnTo>
                    <a:pt x="715316" y="400349"/>
                  </a:lnTo>
                  <a:lnTo>
                    <a:pt x="736395" y="360228"/>
                  </a:lnTo>
                  <a:lnTo>
                    <a:pt x="755281" y="318837"/>
                  </a:lnTo>
                  <a:lnTo>
                    <a:pt x="771899" y="276253"/>
                  </a:lnTo>
                  <a:lnTo>
                    <a:pt x="786171" y="232553"/>
                  </a:lnTo>
                  <a:lnTo>
                    <a:pt x="798020" y="187814"/>
                  </a:lnTo>
                  <a:lnTo>
                    <a:pt x="807370" y="142112"/>
                  </a:lnTo>
                  <a:lnTo>
                    <a:pt x="814144" y="95524"/>
                  </a:lnTo>
                  <a:lnTo>
                    <a:pt x="818264" y="48128"/>
                  </a:lnTo>
                  <a:lnTo>
                    <a:pt x="819655" y="0"/>
                  </a:lnTo>
                  <a:close/>
                </a:path>
              </a:pathLst>
            </a:custGeom>
            <a:solidFill>
              <a:srgbClr val="FDF9F4">
                <a:alpha val="3294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818264" y="48128"/>
                  </a:lnTo>
                  <a:lnTo>
                    <a:pt x="814144" y="95524"/>
                  </a:lnTo>
                  <a:lnTo>
                    <a:pt x="807370" y="142112"/>
                  </a:lnTo>
                  <a:lnTo>
                    <a:pt x="798020" y="187814"/>
                  </a:lnTo>
                  <a:lnTo>
                    <a:pt x="786171" y="232553"/>
                  </a:lnTo>
                  <a:lnTo>
                    <a:pt x="771899" y="276253"/>
                  </a:lnTo>
                  <a:lnTo>
                    <a:pt x="755281" y="318837"/>
                  </a:lnTo>
                  <a:lnTo>
                    <a:pt x="736395" y="360228"/>
                  </a:lnTo>
                  <a:lnTo>
                    <a:pt x="715316" y="400349"/>
                  </a:lnTo>
                  <a:lnTo>
                    <a:pt x="692122" y="439123"/>
                  </a:lnTo>
                  <a:lnTo>
                    <a:pt x="666889" y="476473"/>
                  </a:lnTo>
                  <a:lnTo>
                    <a:pt x="639695" y="512323"/>
                  </a:lnTo>
                  <a:lnTo>
                    <a:pt x="610616" y="546596"/>
                  </a:lnTo>
                  <a:lnTo>
                    <a:pt x="579729" y="579215"/>
                  </a:lnTo>
                  <a:lnTo>
                    <a:pt x="547112" y="610102"/>
                  </a:lnTo>
                  <a:lnTo>
                    <a:pt x="512839" y="639182"/>
                  </a:lnTo>
                  <a:lnTo>
                    <a:pt x="476990" y="666377"/>
                  </a:lnTo>
                  <a:lnTo>
                    <a:pt x="439639" y="691610"/>
                  </a:lnTo>
                  <a:lnTo>
                    <a:pt x="400865" y="714805"/>
                  </a:lnTo>
                  <a:lnTo>
                    <a:pt x="360744" y="735885"/>
                  </a:lnTo>
                  <a:lnTo>
                    <a:pt x="319353" y="754772"/>
                  </a:lnTo>
                  <a:lnTo>
                    <a:pt x="276768" y="771391"/>
                  </a:lnTo>
                  <a:lnTo>
                    <a:pt x="233067" y="785664"/>
                  </a:lnTo>
                  <a:lnTo>
                    <a:pt x="188327" y="797514"/>
                  </a:lnTo>
                  <a:lnTo>
                    <a:pt x="142623" y="806864"/>
                  </a:lnTo>
                  <a:lnTo>
                    <a:pt x="96034" y="813638"/>
                  </a:lnTo>
                  <a:lnTo>
                    <a:pt x="48635" y="817759"/>
                  </a:lnTo>
                  <a:lnTo>
                    <a:pt x="505" y="819150"/>
                  </a:lnTo>
                  <a:lnTo>
                    <a:pt x="336" y="819150"/>
                  </a:lnTo>
                  <a:lnTo>
                    <a:pt x="168" y="819150"/>
                  </a:lnTo>
                  <a:lnTo>
                    <a:pt x="0" y="819150"/>
                  </a:lnTo>
                  <a:lnTo>
                    <a:pt x="505" y="0"/>
                  </a:lnTo>
                  <a:lnTo>
                    <a:pt x="819655" y="0"/>
                  </a:lnTo>
                  <a:close/>
                </a:path>
              </a:pathLst>
            </a:custGeom>
            <a:ln w="3175">
              <a:solidFill>
                <a:srgbClr val="D2C3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015" y="6095"/>
              <a:ext cx="1784604" cy="178460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9163" y="21335"/>
              <a:ext cx="1702435" cy="1702435"/>
            </a:xfrm>
            <a:custGeom>
              <a:avLst/>
              <a:gdLst/>
              <a:ahLst/>
              <a:cxnLst/>
              <a:rect l="l" t="t" r="r" b="b"/>
              <a:pathLst>
                <a:path w="1702435" h="1702435">
                  <a:moveTo>
                    <a:pt x="0" y="851154"/>
                  </a:moveTo>
                  <a:lnTo>
                    <a:pt x="1347" y="802859"/>
                  </a:lnTo>
                  <a:lnTo>
                    <a:pt x="5341" y="755271"/>
                  </a:lnTo>
                  <a:lnTo>
                    <a:pt x="11910" y="708461"/>
                  </a:lnTo>
                  <a:lnTo>
                    <a:pt x="20983" y="662500"/>
                  </a:lnTo>
                  <a:lnTo>
                    <a:pt x="32487" y="617462"/>
                  </a:lnTo>
                  <a:lnTo>
                    <a:pt x="46350" y="573417"/>
                  </a:lnTo>
                  <a:lnTo>
                    <a:pt x="62501" y="530438"/>
                  </a:lnTo>
                  <a:lnTo>
                    <a:pt x="80868" y="488596"/>
                  </a:lnTo>
                  <a:lnTo>
                    <a:pt x="101378" y="447964"/>
                  </a:lnTo>
                  <a:lnTo>
                    <a:pt x="123961" y="408613"/>
                  </a:lnTo>
                  <a:lnTo>
                    <a:pt x="148543" y="370615"/>
                  </a:lnTo>
                  <a:lnTo>
                    <a:pt x="175055" y="334042"/>
                  </a:lnTo>
                  <a:lnTo>
                    <a:pt x="203422" y="298966"/>
                  </a:lnTo>
                  <a:lnTo>
                    <a:pt x="233574" y="265459"/>
                  </a:lnTo>
                  <a:lnTo>
                    <a:pt x="265439" y="233593"/>
                  </a:lnTo>
                  <a:lnTo>
                    <a:pt x="298945" y="203439"/>
                  </a:lnTo>
                  <a:lnTo>
                    <a:pt x="334020" y="175070"/>
                  </a:lnTo>
                  <a:lnTo>
                    <a:pt x="370593" y="148557"/>
                  </a:lnTo>
                  <a:lnTo>
                    <a:pt x="408590" y="123973"/>
                  </a:lnTo>
                  <a:lnTo>
                    <a:pt x="447941" y="101388"/>
                  </a:lnTo>
                  <a:lnTo>
                    <a:pt x="488574" y="80876"/>
                  </a:lnTo>
                  <a:lnTo>
                    <a:pt x="530417" y="62508"/>
                  </a:lnTo>
                  <a:lnTo>
                    <a:pt x="573397" y="46355"/>
                  </a:lnTo>
                  <a:lnTo>
                    <a:pt x="617444" y="32490"/>
                  </a:lnTo>
                  <a:lnTo>
                    <a:pt x="662485" y="20985"/>
                  </a:lnTo>
                  <a:lnTo>
                    <a:pt x="708448" y="11912"/>
                  </a:lnTo>
                  <a:lnTo>
                    <a:pt x="755262" y="5342"/>
                  </a:lnTo>
                  <a:lnTo>
                    <a:pt x="802854" y="1347"/>
                  </a:lnTo>
                  <a:lnTo>
                    <a:pt x="851154" y="0"/>
                  </a:lnTo>
                  <a:lnTo>
                    <a:pt x="899448" y="1347"/>
                  </a:lnTo>
                  <a:lnTo>
                    <a:pt x="947036" y="5342"/>
                  </a:lnTo>
                  <a:lnTo>
                    <a:pt x="993846" y="11912"/>
                  </a:lnTo>
                  <a:lnTo>
                    <a:pt x="1039807" y="20985"/>
                  </a:lnTo>
                  <a:lnTo>
                    <a:pt x="1084845" y="32490"/>
                  </a:lnTo>
                  <a:lnTo>
                    <a:pt x="1128890" y="46355"/>
                  </a:lnTo>
                  <a:lnTo>
                    <a:pt x="1171869" y="62508"/>
                  </a:lnTo>
                  <a:lnTo>
                    <a:pt x="1213711" y="80876"/>
                  </a:lnTo>
                  <a:lnTo>
                    <a:pt x="1254343" y="101388"/>
                  </a:lnTo>
                  <a:lnTo>
                    <a:pt x="1293694" y="123973"/>
                  </a:lnTo>
                  <a:lnTo>
                    <a:pt x="1331692" y="148557"/>
                  </a:lnTo>
                  <a:lnTo>
                    <a:pt x="1368265" y="175070"/>
                  </a:lnTo>
                  <a:lnTo>
                    <a:pt x="1403341" y="203439"/>
                  </a:lnTo>
                  <a:lnTo>
                    <a:pt x="1436848" y="233593"/>
                  </a:lnTo>
                  <a:lnTo>
                    <a:pt x="1468714" y="265459"/>
                  </a:lnTo>
                  <a:lnTo>
                    <a:pt x="1498868" y="298966"/>
                  </a:lnTo>
                  <a:lnTo>
                    <a:pt x="1527237" y="334042"/>
                  </a:lnTo>
                  <a:lnTo>
                    <a:pt x="1553750" y="370615"/>
                  </a:lnTo>
                  <a:lnTo>
                    <a:pt x="1578334" y="408613"/>
                  </a:lnTo>
                  <a:lnTo>
                    <a:pt x="1600919" y="447964"/>
                  </a:lnTo>
                  <a:lnTo>
                    <a:pt x="1621431" y="488596"/>
                  </a:lnTo>
                  <a:lnTo>
                    <a:pt x="1639799" y="530438"/>
                  </a:lnTo>
                  <a:lnTo>
                    <a:pt x="1655952" y="573417"/>
                  </a:lnTo>
                  <a:lnTo>
                    <a:pt x="1669817" y="617462"/>
                  </a:lnTo>
                  <a:lnTo>
                    <a:pt x="1681322" y="662500"/>
                  </a:lnTo>
                  <a:lnTo>
                    <a:pt x="1690395" y="708461"/>
                  </a:lnTo>
                  <a:lnTo>
                    <a:pt x="1696965" y="755271"/>
                  </a:lnTo>
                  <a:lnTo>
                    <a:pt x="1700960" y="802859"/>
                  </a:lnTo>
                  <a:lnTo>
                    <a:pt x="1702308" y="851154"/>
                  </a:lnTo>
                  <a:lnTo>
                    <a:pt x="1700960" y="899448"/>
                  </a:lnTo>
                  <a:lnTo>
                    <a:pt x="1696965" y="947036"/>
                  </a:lnTo>
                  <a:lnTo>
                    <a:pt x="1690395" y="993846"/>
                  </a:lnTo>
                  <a:lnTo>
                    <a:pt x="1681322" y="1039807"/>
                  </a:lnTo>
                  <a:lnTo>
                    <a:pt x="1669817" y="1084845"/>
                  </a:lnTo>
                  <a:lnTo>
                    <a:pt x="1655952" y="1128890"/>
                  </a:lnTo>
                  <a:lnTo>
                    <a:pt x="1639799" y="1171869"/>
                  </a:lnTo>
                  <a:lnTo>
                    <a:pt x="1621431" y="1213711"/>
                  </a:lnTo>
                  <a:lnTo>
                    <a:pt x="1600919" y="1254343"/>
                  </a:lnTo>
                  <a:lnTo>
                    <a:pt x="1578334" y="1293694"/>
                  </a:lnTo>
                  <a:lnTo>
                    <a:pt x="1553750" y="1331692"/>
                  </a:lnTo>
                  <a:lnTo>
                    <a:pt x="1527237" y="1368265"/>
                  </a:lnTo>
                  <a:lnTo>
                    <a:pt x="1498868" y="1403341"/>
                  </a:lnTo>
                  <a:lnTo>
                    <a:pt x="1468714" y="1436848"/>
                  </a:lnTo>
                  <a:lnTo>
                    <a:pt x="1436848" y="1468714"/>
                  </a:lnTo>
                  <a:lnTo>
                    <a:pt x="1403341" y="1498868"/>
                  </a:lnTo>
                  <a:lnTo>
                    <a:pt x="1368265" y="1527237"/>
                  </a:lnTo>
                  <a:lnTo>
                    <a:pt x="1331692" y="1553750"/>
                  </a:lnTo>
                  <a:lnTo>
                    <a:pt x="1293694" y="1578334"/>
                  </a:lnTo>
                  <a:lnTo>
                    <a:pt x="1254343" y="1600919"/>
                  </a:lnTo>
                  <a:lnTo>
                    <a:pt x="1213711" y="1621431"/>
                  </a:lnTo>
                  <a:lnTo>
                    <a:pt x="1171869" y="1639799"/>
                  </a:lnTo>
                  <a:lnTo>
                    <a:pt x="1128890" y="1655952"/>
                  </a:lnTo>
                  <a:lnTo>
                    <a:pt x="1084845" y="1669817"/>
                  </a:lnTo>
                  <a:lnTo>
                    <a:pt x="1039807" y="1681322"/>
                  </a:lnTo>
                  <a:lnTo>
                    <a:pt x="993846" y="1690395"/>
                  </a:lnTo>
                  <a:lnTo>
                    <a:pt x="947036" y="1696965"/>
                  </a:lnTo>
                  <a:lnTo>
                    <a:pt x="899448" y="1700960"/>
                  </a:lnTo>
                  <a:lnTo>
                    <a:pt x="851154" y="1702308"/>
                  </a:lnTo>
                  <a:lnTo>
                    <a:pt x="802854" y="1700960"/>
                  </a:lnTo>
                  <a:lnTo>
                    <a:pt x="755262" y="1696965"/>
                  </a:lnTo>
                  <a:lnTo>
                    <a:pt x="708448" y="1690395"/>
                  </a:lnTo>
                  <a:lnTo>
                    <a:pt x="662485" y="1681322"/>
                  </a:lnTo>
                  <a:lnTo>
                    <a:pt x="617444" y="1669817"/>
                  </a:lnTo>
                  <a:lnTo>
                    <a:pt x="573397" y="1655952"/>
                  </a:lnTo>
                  <a:lnTo>
                    <a:pt x="530417" y="1639799"/>
                  </a:lnTo>
                  <a:lnTo>
                    <a:pt x="488574" y="1621431"/>
                  </a:lnTo>
                  <a:lnTo>
                    <a:pt x="447941" y="1600919"/>
                  </a:lnTo>
                  <a:lnTo>
                    <a:pt x="408590" y="1578334"/>
                  </a:lnTo>
                  <a:lnTo>
                    <a:pt x="370593" y="1553750"/>
                  </a:lnTo>
                  <a:lnTo>
                    <a:pt x="334020" y="1527237"/>
                  </a:lnTo>
                  <a:lnTo>
                    <a:pt x="298945" y="1498868"/>
                  </a:lnTo>
                  <a:lnTo>
                    <a:pt x="265439" y="1468714"/>
                  </a:lnTo>
                  <a:lnTo>
                    <a:pt x="233574" y="1436848"/>
                  </a:lnTo>
                  <a:lnTo>
                    <a:pt x="203422" y="1403341"/>
                  </a:lnTo>
                  <a:lnTo>
                    <a:pt x="175055" y="1368265"/>
                  </a:lnTo>
                  <a:lnTo>
                    <a:pt x="148543" y="1331692"/>
                  </a:lnTo>
                  <a:lnTo>
                    <a:pt x="123961" y="1293694"/>
                  </a:lnTo>
                  <a:lnTo>
                    <a:pt x="101378" y="1254343"/>
                  </a:lnTo>
                  <a:lnTo>
                    <a:pt x="80868" y="1213711"/>
                  </a:lnTo>
                  <a:lnTo>
                    <a:pt x="62501" y="1171869"/>
                  </a:lnTo>
                  <a:lnTo>
                    <a:pt x="46350" y="1128890"/>
                  </a:lnTo>
                  <a:lnTo>
                    <a:pt x="32487" y="1084845"/>
                  </a:lnTo>
                  <a:lnTo>
                    <a:pt x="20983" y="1039807"/>
                  </a:lnTo>
                  <a:lnTo>
                    <a:pt x="11910" y="993846"/>
                  </a:lnTo>
                  <a:lnTo>
                    <a:pt x="5341" y="947036"/>
                  </a:lnTo>
                  <a:lnTo>
                    <a:pt x="1347" y="899448"/>
                  </a:lnTo>
                  <a:lnTo>
                    <a:pt x="0" y="851154"/>
                  </a:lnTo>
                  <a:close/>
                </a:path>
              </a:pathLst>
            </a:custGeom>
            <a:ln w="27432">
              <a:solidFill>
                <a:srgbClr val="FFF6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2212" y="1045463"/>
              <a:ext cx="1155192" cy="115061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319" y="1050633"/>
              <a:ext cx="1116813" cy="111147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7319" y="1050633"/>
              <a:ext cx="1116965" cy="1111885"/>
            </a:xfrm>
            <a:custGeom>
              <a:avLst/>
              <a:gdLst/>
              <a:ahLst/>
              <a:cxnLst/>
              <a:rect l="l" t="t" r="r" b="b"/>
              <a:pathLst>
                <a:path w="1116965" h="1111885">
                  <a:moveTo>
                    <a:pt x="118496" y="204634"/>
                  </a:moveTo>
                  <a:lnTo>
                    <a:pt x="149785" y="168741"/>
                  </a:lnTo>
                  <a:lnTo>
                    <a:pt x="183515" y="136234"/>
                  </a:lnTo>
                  <a:lnTo>
                    <a:pt x="219451" y="107137"/>
                  </a:lnTo>
                  <a:lnTo>
                    <a:pt x="257356" y="81474"/>
                  </a:lnTo>
                  <a:lnTo>
                    <a:pt x="296996" y="59270"/>
                  </a:lnTo>
                  <a:lnTo>
                    <a:pt x="338135" y="40547"/>
                  </a:lnTo>
                  <a:lnTo>
                    <a:pt x="380538" y="25331"/>
                  </a:lnTo>
                  <a:lnTo>
                    <a:pt x="423971" y="13644"/>
                  </a:lnTo>
                  <a:lnTo>
                    <a:pt x="468196" y="5510"/>
                  </a:lnTo>
                  <a:lnTo>
                    <a:pt x="512980" y="954"/>
                  </a:lnTo>
                  <a:lnTo>
                    <a:pt x="558087" y="0"/>
                  </a:lnTo>
                  <a:lnTo>
                    <a:pt x="603281" y="2670"/>
                  </a:lnTo>
                  <a:lnTo>
                    <a:pt x="648327" y="8990"/>
                  </a:lnTo>
                  <a:lnTo>
                    <a:pt x="692991" y="18983"/>
                  </a:lnTo>
                  <a:lnTo>
                    <a:pt x="737036" y="32672"/>
                  </a:lnTo>
                  <a:lnTo>
                    <a:pt x="780227" y="50083"/>
                  </a:lnTo>
                  <a:lnTo>
                    <a:pt x="822330" y="71238"/>
                  </a:lnTo>
                  <a:lnTo>
                    <a:pt x="863108" y="96162"/>
                  </a:lnTo>
                  <a:lnTo>
                    <a:pt x="902327" y="124878"/>
                  </a:lnTo>
                  <a:lnTo>
                    <a:pt x="939023" y="156757"/>
                  </a:lnTo>
                  <a:lnTo>
                    <a:pt x="972365" y="190998"/>
                  </a:lnTo>
                  <a:lnTo>
                    <a:pt x="1002325" y="227366"/>
                  </a:lnTo>
                  <a:lnTo>
                    <a:pt x="1028874" y="265625"/>
                  </a:lnTo>
                  <a:lnTo>
                    <a:pt x="1051985" y="305541"/>
                  </a:lnTo>
                  <a:lnTo>
                    <a:pt x="1071626" y="346879"/>
                  </a:lnTo>
                  <a:lnTo>
                    <a:pt x="1087772" y="389404"/>
                  </a:lnTo>
                  <a:lnTo>
                    <a:pt x="1100392" y="432881"/>
                  </a:lnTo>
                  <a:lnTo>
                    <a:pt x="1109458" y="477076"/>
                  </a:lnTo>
                  <a:lnTo>
                    <a:pt x="1114941" y="521754"/>
                  </a:lnTo>
                  <a:lnTo>
                    <a:pt x="1116813" y="566679"/>
                  </a:lnTo>
                  <a:lnTo>
                    <a:pt x="1115044" y="611617"/>
                  </a:lnTo>
                  <a:lnTo>
                    <a:pt x="1109608" y="656333"/>
                  </a:lnTo>
                  <a:lnTo>
                    <a:pt x="1100473" y="700593"/>
                  </a:lnTo>
                  <a:lnTo>
                    <a:pt x="1087613" y="744160"/>
                  </a:lnTo>
                  <a:lnTo>
                    <a:pt x="1070998" y="786801"/>
                  </a:lnTo>
                  <a:lnTo>
                    <a:pt x="1050600" y="828281"/>
                  </a:lnTo>
                  <a:lnTo>
                    <a:pt x="1026390" y="868365"/>
                  </a:lnTo>
                  <a:lnTo>
                    <a:pt x="998339" y="906817"/>
                  </a:lnTo>
                  <a:lnTo>
                    <a:pt x="967050" y="942710"/>
                  </a:lnTo>
                  <a:lnTo>
                    <a:pt x="933320" y="975218"/>
                  </a:lnTo>
                  <a:lnTo>
                    <a:pt x="897385" y="1004315"/>
                  </a:lnTo>
                  <a:lnTo>
                    <a:pt x="859481" y="1029978"/>
                  </a:lnTo>
                  <a:lnTo>
                    <a:pt x="819841" y="1052184"/>
                  </a:lnTo>
                  <a:lnTo>
                    <a:pt x="778703" y="1070908"/>
                  </a:lnTo>
                  <a:lnTo>
                    <a:pt x="736300" y="1086127"/>
                  </a:lnTo>
                  <a:lnTo>
                    <a:pt x="692869" y="1097817"/>
                  </a:lnTo>
                  <a:lnTo>
                    <a:pt x="648644" y="1105954"/>
                  </a:lnTo>
                  <a:lnTo>
                    <a:pt x="603860" y="1110515"/>
                  </a:lnTo>
                  <a:lnTo>
                    <a:pt x="558754" y="1111476"/>
                  </a:lnTo>
                  <a:lnTo>
                    <a:pt x="513560" y="1108813"/>
                  </a:lnTo>
                  <a:lnTo>
                    <a:pt x="468514" y="1102502"/>
                  </a:lnTo>
                  <a:lnTo>
                    <a:pt x="423850" y="1092519"/>
                  </a:lnTo>
                  <a:lnTo>
                    <a:pt x="379804" y="1078841"/>
                  </a:lnTo>
                  <a:lnTo>
                    <a:pt x="336612" y="1061444"/>
                  </a:lnTo>
                  <a:lnTo>
                    <a:pt x="294508" y="1040304"/>
                  </a:lnTo>
                  <a:lnTo>
                    <a:pt x="253729" y="1015397"/>
                  </a:lnTo>
                  <a:lnTo>
                    <a:pt x="214508" y="986700"/>
                  </a:lnTo>
                  <a:lnTo>
                    <a:pt x="177812" y="954821"/>
                  </a:lnTo>
                  <a:lnTo>
                    <a:pt x="144469" y="920580"/>
                  </a:lnTo>
                  <a:lnTo>
                    <a:pt x="114507" y="884212"/>
                  </a:lnTo>
                  <a:lnTo>
                    <a:pt x="87955" y="845952"/>
                  </a:lnTo>
                  <a:lnTo>
                    <a:pt x="64842" y="806035"/>
                  </a:lnTo>
                  <a:lnTo>
                    <a:pt x="45198" y="764695"/>
                  </a:lnTo>
                  <a:lnTo>
                    <a:pt x="29049" y="722168"/>
                  </a:lnTo>
                  <a:lnTo>
                    <a:pt x="16427" y="678687"/>
                  </a:lnTo>
                  <a:lnTo>
                    <a:pt x="7358" y="634488"/>
                  </a:lnTo>
                  <a:lnTo>
                    <a:pt x="1873" y="589806"/>
                  </a:lnTo>
                  <a:lnTo>
                    <a:pt x="0" y="544874"/>
                  </a:lnTo>
                  <a:lnTo>
                    <a:pt x="1767" y="499929"/>
                  </a:lnTo>
                  <a:lnTo>
                    <a:pt x="7203" y="455204"/>
                  </a:lnTo>
                  <a:lnTo>
                    <a:pt x="16338" y="410935"/>
                  </a:lnTo>
                  <a:lnTo>
                    <a:pt x="29200" y="367355"/>
                  </a:lnTo>
                  <a:lnTo>
                    <a:pt x="45818" y="324701"/>
                  </a:lnTo>
                  <a:lnTo>
                    <a:pt x="66221" y="283206"/>
                  </a:lnTo>
                  <a:lnTo>
                    <a:pt x="90437" y="243105"/>
                  </a:lnTo>
                  <a:lnTo>
                    <a:pt x="118496" y="204634"/>
                  </a:lnTo>
                  <a:close/>
                </a:path>
                <a:path w="1116965" h="1111885">
                  <a:moveTo>
                    <a:pt x="220477" y="286041"/>
                  </a:moveTo>
                  <a:lnTo>
                    <a:pt x="193856" y="323455"/>
                  </a:lnTo>
                  <a:lnTo>
                    <a:pt x="171955" y="362810"/>
                  </a:lnTo>
                  <a:lnTo>
                    <a:pt x="154729" y="403741"/>
                  </a:lnTo>
                  <a:lnTo>
                    <a:pt x="142131" y="445881"/>
                  </a:lnTo>
                  <a:lnTo>
                    <a:pt x="134116" y="488865"/>
                  </a:lnTo>
                  <a:lnTo>
                    <a:pt x="130638" y="532328"/>
                  </a:lnTo>
                  <a:lnTo>
                    <a:pt x="131651" y="575903"/>
                  </a:lnTo>
                  <a:lnTo>
                    <a:pt x="137108" y="619227"/>
                  </a:lnTo>
                  <a:lnTo>
                    <a:pt x="146964" y="661933"/>
                  </a:lnTo>
                  <a:lnTo>
                    <a:pt x="161173" y="703655"/>
                  </a:lnTo>
                  <a:lnTo>
                    <a:pt x="179689" y="744028"/>
                  </a:lnTo>
                  <a:lnTo>
                    <a:pt x="202465" y="782686"/>
                  </a:lnTo>
                  <a:lnTo>
                    <a:pt x="229457" y="819265"/>
                  </a:lnTo>
                  <a:lnTo>
                    <a:pt x="260618" y="853397"/>
                  </a:lnTo>
                  <a:lnTo>
                    <a:pt x="295902" y="884719"/>
                  </a:lnTo>
                  <a:lnTo>
                    <a:pt x="334265" y="912179"/>
                  </a:lnTo>
                  <a:lnTo>
                    <a:pt x="374453" y="934995"/>
                  </a:lnTo>
                  <a:lnTo>
                    <a:pt x="416101" y="953204"/>
                  </a:lnTo>
                  <a:lnTo>
                    <a:pt x="458841" y="966841"/>
                  </a:lnTo>
                  <a:lnTo>
                    <a:pt x="502308" y="975943"/>
                  </a:lnTo>
                  <a:lnTo>
                    <a:pt x="546136" y="980546"/>
                  </a:lnTo>
                  <a:lnTo>
                    <a:pt x="589957" y="980687"/>
                  </a:lnTo>
                  <a:lnTo>
                    <a:pt x="633406" y="976403"/>
                  </a:lnTo>
                  <a:lnTo>
                    <a:pt x="676117" y="967728"/>
                  </a:lnTo>
                  <a:lnTo>
                    <a:pt x="717723" y="954701"/>
                  </a:lnTo>
                  <a:lnTo>
                    <a:pt x="757858" y="937356"/>
                  </a:lnTo>
                  <a:lnTo>
                    <a:pt x="796155" y="915731"/>
                  </a:lnTo>
                  <a:lnTo>
                    <a:pt x="832248" y="889862"/>
                  </a:lnTo>
                  <a:lnTo>
                    <a:pt x="865771" y="859785"/>
                  </a:lnTo>
                  <a:lnTo>
                    <a:pt x="896358" y="825537"/>
                  </a:lnTo>
                  <a:lnTo>
                    <a:pt x="922982" y="788101"/>
                  </a:lnTo>
                  <a:lnTo>
                    <a:pt x="944884" y="748730"/>
                  </a:lnTo>
                  <a:lnTo>
                    <a:pt x="962111" y="707789"/>
                  </a:lnTo>
                  <a:lnTo>
                    <a:pt x="974709" y="665643"/>
                  </a:lnTo>
                  <a:lnTo>
                    <a:pt x="982725" y="622657"/>
                  </a:lnTo>
                  <a:lnTo>
                    <a:pt x="986203" y="579196"/>
                  </a:lnTo>
                  <a:lnTo>
                    <a:pt x="985191" y="535624"/>
                  </a:lnTo>
                  <a:lnTo>
                    <a:pt x="979734" y="492307"/>
                  </a:lnTo>
                  <a:lnTo>
                    <a:pt x="969878" y="449609"/>
                  </a:lnTo>
                  <a:lnTo>
                    <a:pt x="955669" y="407895"/>
                  </a:lnTo>
                  <a:lnTo>
                    <a:pt x="937154" y="367530"/>
                  </a:lnTo>
                  <a:lnTo>
                    <a:pt x="914378" y="328880"/>
                  </a:lnTo>
                  <a:lnTo>
                    <a:pt x="887387" y="292308"/>
                  </a:lnTo>
                  <a:lnTo>
                    <a:pt x="856228" y="258179"/>
                  </a:lnTo>
                  <a:lnTo>
                    <a:pt x="820946" y="226859"/>
                  </a:lnTo>
                  <a:lnTo>
                    <a:pt x="782581" y="199399"/>
                  </a:lnTo>
                  <a:lnTo>
                    <a:pt x="742390" y="176583"/>
                  </a:lnTo>
                  <a:lnTo>
                    <a:pt x="700741" y="158375"/>
                  </a:lnTo>
                  <a:lnTo>
                    <a:pt x="657999" y="144737"/>
                  </a:lnTo>
                  <a:lnTo>
                    <a:pt x="614531" y="135635"/>
                  </a:lnTo>
                  <a:lnTo>
                    <a:pt x="570702" y="131032"/>
                  </a:lnTo>
                  <a:lnTo>
                    <a:pt x="526880" y="130891"/>
                  </a:lnTo>
                  <a:lnTo>
                    <a:pt x="483430" y="135175"/>
                  </a:lnTo>
                  <a:lnTo>
                    <a:pt x="440719" y="143850"/>
                  </a:lnTo>
                  <a:lnTo>
                    <a:pt x="399113" y="156877"/>
                  </a:lnTo>
                  <a:lnTo>
                    <a:pt x="358978" y="174222"/>
                  </a:lnTo>
                  <a:lnTo>
                    <a:pt x="320681" y="195847"/>
                  </a:lnTo>
                  <a:lnTo>
                    <a:pt x="284587" y="221716"/>
                  </a:lnTo>
                  <a:lnTo>
                    <a:pt x="251064" y="251793"/>
                  </a:lnTo>
                  <a:lnTo>
                    <a:pt x="220477" y="286041"/>
                  </a:lnTo>
                  <a:close/>
                </a:path>
              </a:pathLst>
            </a:custGeom>
            <a:ln w="7349">
              <a:solidFill>
                <a:srgbClr val="C6B7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13460" y="0"/>
              <a:ext cx="8130540" cy="6858000"/>
            </a:xfrm>
            <a:custGeom>
              <a:avLst/>
              <a:gdLst/>
              <a:ahLst/>
              <a:cxnLst/>
              <a:rect l="l" t="t" r="r" b="b"/>
              <a:pathLst>
                <a:path w="8130540" h="6858000">
                  <a:moveTo>
                    <a:pt x="813054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8130540" y="6858000"/>
                  </a:lnTo>
                  <a:lnTo>
                    <a:pt x="8130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5736" y="0"/>
              <a:ext cx="155447" cy="685799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14983" y="0"/>
              <a:ext cx="73660" cy="6858000"/>
            </a:xfrm>
            <a:custGeom>
              <a:avLst/>
              <a:gdLst/>
              <a:ahLst/>
              <a:cxnLst/>
              <a:rect l="l" t="t" r="r" b="b"/>
              <a:pathLst>
                <a:path w="73659" h="6858000">
                  <a:moveTo>
                    <a:pt x="7315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3152" y="685800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156971" y="385572"/>
            <a:ext cx="8987155" cy="1108075"/>
            <a:chOff x="156971" y="385572"/>
            <a:chExt cx="8987155" cy="1108075"/>
          </a:xfrm>
        </p:grpSpPr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6971" y="385572"/>
              <a:ext cx="1139952" cy="110794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5507" y="385572"/>
              <a:ext cx="1847088" cy="110794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921764" y="385572"/>
              <a:ext cx="7222236" cy="1107948"/>
            </a:xfrm>
            <a:prstGeom prst="rect">
              <a:avLst/>
            </a:prstGeom>
          </p:spPr>
        </p:pic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xfrm>
            <a:off x="474370" y="504571"/>
            <a:ext cx="835533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2)</a:t>
            </a:r>
            <a:r>
              <a:rPr spc="-180" dirty="0"/>
              <a:t> </a:t>
            </a:r>
            <a:r>
              <a:rPr spc="-5" dirty="0"/>
              <a:t>ΑμΕ</a:t>
            </a:r>
            <a:r>
              <a:rPr dirty="0"/>
              <a:t>Α </a:t>
            </a:r>
            <a:r>
              <a:rPr spc="-5" dirty="0"/>
              <a:t>πο</a:t>
            </a:r>
            <a:r>
              <a:rPr dirty="0"/>
              <a:t>υ</a:t>
            </a:r>
            <a:r>
              <a:rPr spc="-20" dirty="0"/>
              <a:t> </a:t>
            </a:r>
            <a:r>
              <a:rPr spc="-5" dirty="0"/>
              <a:t>διέπρεψα</a:t>
            </a:r>
            <a:r>
              <a:rPr dirty="0"/>
              <a:t>ν</a:t>
            </a:r>
            <a:r>
              <a:rPr spc="-35" dirty="0"/>
              <a:t> </a:t>
            </a:r>
            <a:r>
              <a:rPr dirty="0"/>
              <a:t>σ</a:t>
            </a:r>
            <a:r>
              <a:rPr spc="-70" dirty="0"/>
              <a:t>τ</a:t>
            </a:r>
            <a:r>
              <a:rPr spc="-40" dirty="0"/>
              <a:t>ο</a:t>
            </a:r>
            <a:r>
              <a:rPr dirty="0"/>
              <a:t>ν</a:t>
            </a:r>
            <a:r>
              <a:rPr spc="-190" dirty="0"/>
              <a:t> </a:t>
            </a:r>
            <a:r>
              <a:rPr spc="-55" dirty="0"/>
              <a:t>Α</a:t>
            </a:r>
            <a:r>
              <a:rPr spc="-90" dirty="0"/>
              <a:t>θ</a:t>
            </a:r>
            <a:r>
              <a:rPr spc="-5" dirty="0"/>
              <a:t>λ</a:t>
            </a:r>
            <a:r>
              <a:rPr spc="-95" dirty="0"/>
              <a:t>η</a:t>
            </a:r>
            <a:r>
              <a:rPr dirty="0"/>
              <a:t>τισμό</a:t>
            </a:r>
          </a:p>
        </p:txBody>
      </p:sp>
      <p:sp>
        <p:nvSpPr>
          <p:cNvPr id="19" name="object 19"/>
          <p:cNvSpPr/>
          <p:nvPr/>
        </p:nvSpPr>
        <p:spPr>
          <a:xfrm>
            <a:off x="3917569" y="1910460"/>
            <a:ext cx="4548505" cy="4553585"/>
          </a:xfrm>
          <a:custGeom>
            <a:avLst/>
            <a:gdLst/>
            <a:ahLst/>
            <a:cxnLst/>
            <a:rect l="l" t="t" r="r" b="b"/>
            <a:pathLst>
              <a:path w="4548505" h="4553585">
                <a:moveTo>
                  <a:pt x="6350" y="0"/>
                </a:moveTo>
                <a:lnTo>
                  <a:pt x="6350" y="4553077"/>
                </a:lnTo>
              </a:path>
              <a:path w="4548505" h="4553585">
                <a:moveTo>
                  <a:pt x="4541774" y="0"/>
                </a:moveTo>
                <a:lnTo>
                  <a:pt x="4541774" y="4553077"/>
                </a:lnTo>
              </a:path>
              <a:path w="4548505" h="4553585">
                <a:moveTo>
                  <a:pt x="0" y="6350"/>
                </a:moveTo>
                <a:lnTo>
                  <a:pt x="4548124" y="6350"/>
                </a:lnTo>
              </a:path>
              <a:path w="4548505" h="4553585">
                <a:moveTo>
                  <a:pt x="0" y="4546727"/>
                </a:moveTo>
                <a:lnTo>
                  <a:pt x="4548124" y="4546727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003294" y="1934666"/>
            <a:ext cx="428434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orbel"/>
                <a:cs typeface="Corbel"/>
              </a:rPr>
              <a:t>Μάρλα</a:t>
            </a:r>
            <a:r>
              <a:rPr sz="1800" spc="-4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Ράιν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orbel"/>
                <a:cs typeface="Corbel"/>
              </a:rPr>
              <a:t>Αμερική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Corbel"/>
              <a:cs typeface="Corbel"/>
            </a:endParaRPr>
          </a:p>
          <a:p>
            <a:pPr marL="12700" marR="40005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Είναι</a:t>
            </a:r>
            <a:r>
              <a:rPr sz="1800" dirty="0">
                <a:latin typeface="Corbel"/>
                <a:cs typeface="Corbel"/>
              </a:rPr>
              <a:t> η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πρώτη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αθλήτρια,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χωρίς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όραση,</a:t>
            </a:r>
            <a:r>
              <a:rPr sz="1800" spc="5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με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ειδικές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ικανότητες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που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κατόρθωσε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να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προκριθεί </a:t>
            </a:r>
            <a:r>
              <a:rPr sz="1800" spc="-10" dirty="0">
                <a:latin typeface="Corbel"/>
                <a:cs typeface="Corbel"/>
              </a:rPr>
              <a:t>στους Ολυμπιακούς </a:t>
            </a:r>
            <a:r>
              <a:rPr sz="1800" spc="-20" dirty="0">
                <a:latin typeface="Corbel"/>
                <a:cs typeface="Corbel"/>
              </a:rPr>
              <a:t>Αγώνες του 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Σίδνεϊ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2000.</a:t>
            </a:r>
            <a:r>
              <a:rPr sz="1800" dirty="0">
                <a:latin typeface="Corbel"/>
                <a:cs typeface="Corbel"/>
              </a:rPr>
              <a:t> Η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Μάρλα</a:t>
            </a:r>
            <a:r>
              <a:rPr sz="1800" spc="-2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Ράιαν </a:t>
            </a:r>
            <a:r>
              <a:rPr sz="1800" spc="-5" dirty="0">
                <a:latin typeface="Corbel"/>
                <a:cs typeface="Corbel"/>
              </a:rPr>
              <a:t>αναδείχθηκε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τρεις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φορές</a:t>
            </a:r>
            <a:r>
              <a:rPr sz="1800" spc="-15" dirty="0">
                <a:latin typeface="Corbel"/>
                <a:cs typeface="Corbel"/>
              </a:rPr>
              <a:t> πρωταθλήτρια</a:t>
            </a:r>
            <a:r>
              <a:rPr sz="1800" spc="33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Αμερικής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στα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5000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μέτρα,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κατέκτησε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4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μετάλλια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στους</a:t>
            </a:r>
            <a:endParaRPr sz="1800">
              <a:latin typeface="Corbel"/>
              <a:cs typeface="Corbel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800" spc="-10" dirty="0">
                <a:latin typeface="Corbel"/>
                <a:cs typeface="Corbel"/>
              </a:rPr>
              <a:t>Παραολυμπιακούς</a:t>
            </a:r>
            <a:r>
              <a:rPr sz="1800" spc="-3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Αγώνες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Βαρκελώνης 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1992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1996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προσπάθησε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να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προκριθεί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μέσω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του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επτάθλου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στους </a:t>
            </a:r>
            <a:r>
              <a:rPr sz="1800" spc="-10" dirty="0">
                <a:latin typeface="Corbel"/>
                <a:cs typeface="Corbel"/>
              </a:rPr>
              <a:t> Ολυμπιακούς </a:t>
            </a:r>
            <a:r>
              <a:rPr sz="1800" dirty="0">
                <a:latin typeface="Corbel"/>
                <a:cs typeface="Corbel"/>
              </a:rPr>
              <a:t>της Ατλάντας, </a:t>
            </a:r>
            <a:r>
              <a:rPr sz="1800" spc="-5" dirty="0">
                <a:latin typeface="Corbel"/>
                <a:cs typeface="Corbel"/>
              </a:rPr>
              <a:t>χωρίς όμως δεν </a:t>
            </a:r>
            <a:r>
              <a:rPr sz="1800" spc="-35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τα </a:t>
            </a:r>
            <a:r>
              <a:rPr sz="1800" spc="-5" dirty="0">
                <a:latin typeface="Corbel"/>
                <a:cs typeface="Corbel"/>
              </a:rPr>
              <a:t>καταφέρει.</a:t>
            </a:r>
            <a:endParaRPr sz="1800">
              <a:latin typeface="Corbel"/>
              <a:cs typeface="Corbe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55904" y="1629155"/>
            <a:ext cx="2447544" cy="27355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939" y="405383"/>
            <a:ext cx="2951988" cy="3599688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4139946" y="974344"/>
            <a:ext cx="0" cy="4237990"/>
          </a:xfrm>
          <a:custGeom>
            <a:avLst/>
            <a:gdLst/>
            <a:ahLst/>
            <a:cxnLst/>
            <a:rect l="l" t="t" r="r" b="b"/>
            <a:pathLst>
              <a:path h="4237990">
                <a:moveTo>
                  <a:pt x="0" y="0"/>
                </a:moveTo>
                <a:lnTo>
                  <a:pt x="0" y="423798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33596" y="974344"/>
            <a:ext cx="4765675" cy="4237990"/>
          </a:xfrm>
          <a:custGeom>
            <a:avLst/>
            <a:gdLst/>
            <a:ahLst/>
            <a:cxnLst/>
            <a:rect l="l" t="t" r="r" b="b"/>
            <a:pathLst>
              <a:path w="4765675" h="4237990">
                <a:moveTo>
                  <a:pt x="4758944" y="0"/>
                </a:moveTo>
                <a:lnTo>
                  <a:pt x="4758944" y="4237989"/>
                </a:lnTo>
              </a:path>
              <a:path w="4765675" h="4237990">
                <a:moveTo>
                  <a:pt x="0" y="6350"/>
                </a:moveTo>
                <a:lnTo>
                  <a:pt x="4765294" y="6350"/>
                </a:lnTo>
              </a:path>
              <a:path w="4765675" h="4237990">
                <a:moveTo>
                  <a:pt x="0" y="4231639"/>
                </a:moveTo>
                <a:lnTo>
                  <a:pt x="4765294" y="423163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19447" y="998296"/>
            <a:ext cx="4531995" cy="3867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rbel"/>
                <a:cs typeface="Corbel"/>
              </a:rPr>
              <a:t>Όσκαρ</a:t>
            </a:r>
            <a:r>
              <a:rPr sz="1800" b="1" spc="-50" dirty="0">
                <a:latin typeface="Corbel"/>
                <a:cs typeface="Corbel"/>
              </a:rPr>
              <a:t> </a:t>
            </a:r>
            <a:r>
              <a:rPr sz="1800" b="1" spc="-10" dirty="0">
                <a:latin typeface="Corbel"/>
                <a:cs typeface="Corbel"/>
              </a:rPr>
              <a:t>Πιστόριους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latin typeface="Corbel"/>
                <a:cs typeface="Corbel"/>
              </a:rPr>
              <a:t>1986,</a:t>
            </a:r>
            <a:r>
              <a:rPr sz="1800" b="1" spc="-35" dirty="0">
                <a:latin typeface="Corbel"/>
                <a:cs typeface="Corbel"/>
              </a:rPr>
              <a:t> </a:t>
            </a:r>
            <a:r>
              <a:rPr sz="1800" b="1" dirty="0">
                <a:latin typeface="Corbel"/>
                <a:cs typeface="Corbel"/>
              </a:rPr>
              <a:t>Νότιος</a:t>
            </a:r>
            <a:r>
              <a:rPr sz="1800" b="1" spc="-85" dirty="0">
                <a:latin typeface="Corbel"/>
                <a:cs typeface="Corbel"/>
              </a:rPr>
              <a:t> </a:t>
            </a:r>
            <a:r>
              <a:rPr sz="1800" b="1" dirty="0">
                <a:latin typeface="Corbel"/>
                <a:cs typeface="Corbel"/>
              </a:rPr>
              <a:t>Αφρική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50">
              <a:latin typeface="Corbel"/>
              <a:cs typeface="Corbel"/>
            </a:endParaRPr>
          </a:p>
          <a:p>
            <a:pPr marL="12700" marR="7810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orbel"/>
                <a:cs typeface="Corbel"/>
              </a:rPr>
              <a:t>Είναι </a:t>
            </a:r>
            <a:r>
              <a:rPr sz="1800" spc="-15" dirty="0">
                <a:latin typeface="Corbel"/>
                <a:cs typeface="Corbel"/>
              </a:rPr>
              <a:t>αθλητής</a:t>
            </a:r>
            <a:r>
              <a:rPr sz="1800" spc="3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στίβου,</a:t>
            </a:r>
            <a:r>
              <a:rPr sz="1800" spc="35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γνωστός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-5" dirty="0">
                <a:latin typeface="Corbel"/>
                <a:cs typeface="Corbel"/>
              </a:rPr>
              <a:t> ως </a:t>
            </a:r>
            <a:r>
              <a:rPr sz="1800" dirty="0">
                <a:latin typeface="Corbel"/>
                <a:cs typeface="Corbel"/>
              </a:rPr>
              <a:t>«</a:t>
            </a:r>
            <a:r>
              <a:rPr sz="1800" i="1" dirty="0">
                <a:latin typeface="Corbel"/>
                <a:cs typeface="Corbel"/>
              </a:rPr>
              <a:t>Blade </a:t>
            </a:r>
            <a:r>
              <a:rPr sz="1800" i="1" spc="-350" dirty="0">
                <a:latin typeface="Corbel"/>
                <a:cs typeface="Corbel"/>
              </a:rPr>
              <a:t> </a:t>
            </a:r>
            <a:r>
              <a:rPr sz="1800" i="1" spc="-5" dirty="0">
                <a:latin typeface="Corbel"/>
                <a:cs typeface="Corbel"/>
              </a:rPr>
              <a:t>Runner</a:t>
            </a:r>
            <a:r>
              <a:rPr sz="1800" spc="-5" dirty="0">
                <a:latin typeface="Corbel"/>
                <a:cs typeface="Corbel"/>
              </a:rPr>
              <a:t>»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ως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«ο</a:t>
            </a:r>
            <a:r>
              <a:rPr sz="1800" spc="35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γρηγορότερος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άνθρωπος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χωρίς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πόδια».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spc="-45" dirty="0">
                <a:latin typeface="Corbel"/>
                <a:cs typeface="Corbel"/>
              </a:rPr>
              <a:t>Στην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ηλικία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των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έντεκα</a:t>
            </a:r>
            <a:r>
              <a:rPr sz="1800" spc="-15" dirty="0">
                <a:latin typeface="Corbel"/>
                <a:cs typeface="Corbel"/>
              </a:rPr>
              <a:t> μηνών</a:t>
            </a:r>
            <a:endParaRPr sz="1800">
              <a:latin typeface="Corbel"/>
              <a:cs typeface="Corbel"/>
            </a:endParaRPr>
          </a:p>
          <a:p>
            <a:pPr marL="12700" marR="508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ακρωτηριάστηκε</a:t>
            </a:r>
            <a:r>
              <a:rPr sz="1800" spc="3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στα</a:t>
            </a:r>
            <a:r>
              <a:rPr sz="1800" spc="-5" dirty="0">
                <a:latin typeface="Corbel"/>
                <a:cs typeface="Corbel"/>
              </a:rPr>
              <a:t> δυο πόδια,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κάτω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από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τα </a:t>
            </a:r>
            <a:r>
              <a:rPr sz="1800" spc="-5" dirty="0">
                <a:latin typeface="Corbel"/>
                <a:cs typeface="Corbel"/>
              </a:rPr>
              <a:t>γόνατα,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διότι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εκ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γενετής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έλειπε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η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περόνη.</a:t>
            </a:r>
            <a:endParaRPr sz="1800">
              <a:latin typeface="Corbel"/>
              <a:cs typeface="Corbel"/>
            </a:endParaRPr>
          </a:p>
          <a:p>
            <a:pPr marL="12700" marR="40005">
              <a:lnSpc>
                <a:spcPct val="100000"/>
              </a:lnSpc>
            </a:pPr>
            <a:r>
              <a:rPr sz="1800" spc="-65" dirty="0">
                <a:latin typeface="Corbel"/>
                <a:cs typeface="Corbel"/>
              </a:rPr>
              <a:t>Το</a:t>
            </a:r>
            <a:r>
              <a:rPr sz="1800" spc="-10" dirty="0">
                <a:latin typeface="Corbel"/>
                <a:cs typeface="Corbel"/>
              </a:rPr>
              <a:t> 2004,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σε</a:t>
            </a:r>
            <a:r>
              <a:rPr sz="1800" spc="-5" dirty="0">
                <a:latin typeface="Corbel"/>
                <a:cs typeface="Corbel"/>
              </a:rPr>
              <a:t> ηλικία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18 μόλις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χρονών,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είχε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25" dirty="0">
                <a:latin typeface="Corbel"/>
                <a:cs typeface="Corbel"/>
              </a:rPr>
              <a:t>την </a:t>
            </a:r>
            <a:r>
              <a:rPr sz="1800" spc="-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πρώτη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διάκριση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στην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Παραολυμπιάδα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30" dirty="0">
                <a:latin typeface="Corbel"/>
                <a:cs typeface="Corbel"/>
              </a:rPr>
              <a:t>Α</a:t>
            </a:r>
            <a:r>
              <a:rPr sz="1800" dirty="0">
                <a:latin typeface="Corbel"/>
                <a:cs typeface="Corbel"/>
              </a:rPr>
              <a:t>θ</a:t>
            </a:r>
            <a:r>
              <a:rPr sz="1800" spc="-65" dirty="0">
                <a:latin typeface="Corbel"/>
                <a:cs typeface="Corbel"/>
              </a:rPr>
              <a:t>ή</a:t>
            </a:r>
            <a:r>
              <a:rPr sz="1800" dirty="0">
                <a:latin typeface="Corbel"/>
                <a:cs typeface="Corbel"/>
              </a:rPr>
              <a:t>νας.</a:t>
            </a:r>
            <a:r>
              <a:rPr sz="1800" spc="-8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Έκ</a:t>
            </a:r>
            <a:r>
              <a:rPr sz="1800" spc="-45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οτ</a:t>
            </a:r>
            <a:r>
              <a:rPr sz="1800" dirty="0">
                <a:latin typeface="Corbel"/>
                <a:cs typeface="Corbel"/>
              </a:rPr>
              <a:t>ε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σημει</a:t>
            </a:r>
            <a:r>
              <a:rPr sz="1800" spc="-10" dirty="0">
                <a:latin typeface="Corbel"/>
                <a:cs typeface="Corbel"/>
              </a:rPr>
              <a:t>ώ</a:t>
            </a:r>
            <a:r>
              <a:rPr sz="1800" dirty="0">
                <a:latin typeface="Corbel"/>
                <a:cs typeface="Corbel"/>
              </a:rPr>
              <a:t>νει</a:t>
            </a:r>
            <a:r>
              <a:rPr sz="1800" spc="3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παγκόσ</a:t>
            </a:r>
            <a:r>
              <a:rPr sz="1800" spc="-10" dirty="0">
                <a:latin typeface="Corbel"/>
                <a:cs typeface="Corbel"/>
              </a:rPr>
              <a:t>μ</a:t>
            </a:r>
            <a:r>
              <a:rPr sz="1800" spc="-5" dirty="0">
                <a:latin typeface="Corbel"/>
                <a:cs typeface="Corbel"/>
              </a:rPr>
              <a:t>ι</a:t>
            </a:r>
            <a:r>
              <a:rPr sz="1800" dirty="0">
                <a:latin typeface="Corbel"/>
                <a:cs typeface="Corbel"/>
              </a:rPr>
              <a:t>α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ρεκ</a:t>
            </a:r>
            <a:r>
              <a:rPr sz="1800" spc="-10" dirty="0">
                <a:latin typeface="Corbel"/>
                <a:cs typeface="Corbel"/>
              </a:rPr>
              <a:t>ό</a:t>
            </a:r>
            <a:r>
              <a:rPr sz="1800" dirty="0">
                <a:latin typeface="Corbel"/>
                <a:cs typeface="Corbel"/>
              </a:rPr>
              <a:t>ρ  </a:t>
            </a:r>
            <a:r>
              <a:rPr sz="1800" spc="-5" dirty="0">
                <a:latin typeface="Corbel"/>
                <a:cs typeface="Corbel"/>
              </a:rPr>
              <a:t>και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εντυπωσιάζει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όλο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τον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κόσμο.</a:t>
            </a:r>
            <a:endParaRPr sz="18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505" y="0"/>
                  </a:lnTo>
                  <a:lnTo>
                    <a:pt x="0" y="819150"/>
                  </a:lnTo>
                  <a:lnTo>
                    <a:pt x="48635" y="817759"/>
                  </a:lnTo>
                  <a:lnTo>
                    <a:pt x="96034" y="813638"/>
                  </a:lnTo>
                  <a:lnTo>
                    <a:pt x="142623" y="806864"/>
                  </a:lnTo>
                  <a:lnTo>
                    <a:pt x="188327" y="797514"/>
                  </a:lnTo>
                  <a:lnTo>
                    <a:pt x="233067" y="785664"/>
                  </a:lnTo>
                  <a:lnTo>
                    <a:pt x="276768" y="771391"/>
                  </a:lnTo>
                  <a:lnTo>
                    <a:pt x="319353" y="754772"/>
                  </a:lnTo>
                  <a:lnTo>
                    <a:pt x="360744" y="735885"/>
                  </a:lnTo>
                  <a:lnTo>
                    <a:pt x="400865" y="714805"/>
                  </a:lnTo>
                  <a:lnTo>
                    <a:pt x="439639" y="691610"/>
                  </a:lnTo>
                  <a:lnTo>
                    <a:pt x="476990" y="666377"/>
                  </a:lnTo>
                  <a:lnTo>
                    <a:pt x="512839" y="639182"/>
                  </a:lnTo>
                  <a:lnTo>
                    <a:pt x="547112" y="610102"/>
                  </a:lnTo>
                  <a:lnTo>
                    <a:pt x="579729" y="579215"/>
                  </a:lnTo>
                  <a:lnTo>
                    <a:pt x="610616" y="546596"/>
                  </a:lnTo>
                  <a:lnTo>
                    <a:pt x="639695" y="512323"/>
                  </a:lnTo>
                  <a:lnTo>
                    <a:pt x="666889" y="476473"/>
                  </a:lnTo>
                  <a:lnTo>
                    <a:pt x="692122" y="439123"/>
                  </a:lnTo>
                  <a:lnTo>
                    <a:pt x="715316" y="400349"/>
                  </a:lnTo>
                  <a:lnTo>
                    <a:pt x="736395" y="360228"/>
                  </a:lnTo>
                  <a:lnTo>
                    <a:pt x="755281" y="318837"/>
                  </a:lnTo>
                  <a:lnTo>
                    <a:pt x="771899" y="276253"/>
                  </a:lnTo>
                  <a:lnTo>
                    <a:pt x="786171" y="232553"/>
                  </a:lnTo>
                  <a:lnTo>
                    <a:pt x="798020" y="187814"/>
                  </a:lnTo>
                  <a:lnTo>
                    <a:pt x="807370" y="142112"/>
                  </a:lnTo>
                  <a:lnTo>
                    <a:pt x="814144" y="95524"/>
                  </a:lnTo>
                  <a:lnTo>
                    <a:pt x="818264" y="48128"/>
                  </a:lnTo>
                  <a:lnTo>
                    <a:pt x="819655" y="0"/>
                  </a:lnTo>
                  <a:close/>
                </a:path>
              </a:pathLst>
            </a:custGeom>
            <a:solidFill>
              <a:srgbClr val="FDF9F4">
                <a:alpha val="3294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04" y="3810"/>
              <a:ext cx="819785" cy="819150"/>
            </a:xfrm>
            <a:custGeom>
              <a:avLst/>
              <a:gdLst/>
              <a:ahLst/>
              <a:cxnLst/>
              <a:rect l="l" t="t" r="r" b="b"/>
              <a:pathLst>
                <a:path w="819785" h="819150">
                  <a:moveTo>
                    <a:pt x="819655" y="0"/>
                  </a:moveTo>
                  <a:lnTo>
                    <a:pt x="818264" y="48128"/>
                  </a:lnTo>
                  <a:lnTo>
                    <a:pt x="814144" y="95524"/>
                  </a:lnTo>
                  <a:lnTo>
                    <a:pt x="807370" y="142112"/>
                  </a:lnTo>
                  <a:lnTo>
                    <a:pt x="798020" y="187814"/>
                  </a:lnTo>
                  <a:lnTo>
                    <a:pt x="786171" y="232553"/>
                  </a:lnTo>
                  <a:lnTo>
                    <a:pt x="771899" y="276253"/>
                  </a:lnTo>
                  <a:lnTo>
                    <a:pt x="755281" y="318837"/>
                  </a:lnTo>
                  <a:lnTo>
                    <a:pt x="736395" y="360228"/>
                  </a:lnTo>
                  <a:lnTo>
                    <a:pt x="715316" y="400349"/>
                  </a:lnTo>
                  <a:lnTo>
                    <a:pt x="692122" y="439123"/>
                  </a:lnTo>
                  <a:lnTo>
                    <a:pt x="666889" y="476473"/>
                  </a:lnTo>
                  <a:lnTo>
                    <a:pt x="639695" y="512323"/>
                  </a:lnTo>
                  <a:lnTo>
                    <a:pt x="610616" y="546596"/>
                  </a:lnTo>
                  <a:lnTo>
                    <a:pt x="579729" y="579215"/>
                  </a:lnTo>
                  <a:lnTo>
                    <a:pt x="547112" y="610102"/>
                  </a:lnTo>
                  <a:lnTo>
                    <a:pt x="512839" y="639182"/>
                  </a:lnTo>
                  <a:lnTo>
                    <a:pt x="476990" y="666377"/>
                  </a:lnTo>
                  <a:lnTo>
                    <a:pt x="439639" y="691610"/>
                  </a:lnTo>
                  <a:lnTo>
                    <a:pt x="400865" y="714805"/>
                  </a:lnTo>
                  <a:lnTo>
                    <a:pt x="360744" y="735885"/>
                  </a:lnTo>
                  <a:lnTo>
                    <a:pt x="319353" y="754772"/>
                  </a:lnTo>
                  <a:lnTo>
                    <a:pt x="276768" y="771391"/>
                  </a:lnTo>
                  <a:lnTo>
                    <a:pt x="233067" y="785664"/>
                  </a:lnTo>
                  <a:lnTo>
                    <a:pt x="188327" y="797514"/>
                  </a:lnTo>
                  <a:lnTo>
                    <a:pt x="142623" y="806864"/>
                  </a:lnTo>
                  <a:lnTo>
                    <a:pt x="96034" y="813638"/>
                  </a:lnTo>
                  <a:lnTo>
                    <a:pt x="48635" y="817759"/>
                  </a:lnTo>
                  <a:lnTo>
                    <a:pt x="505" y="819150"/>
                  </a:lnTo>
                  <a:lnTo>
                    <a:pt x="336" y="819150"/>
                  </a:lnTo>
                  <a:lnTo>
                    <a:pt x="168" y="819150"/>
                  </a:lnTo>
                  <a:lnTo>
                    <a:pt x="0" y="819150"/>
                  </a:lnTo>
                  <a:lnTo>
                    <a:pt x="505" y="0"/>
                  </a:lnTo>
                  <a:lnTo>
                    <a:pt x="819655" y="0"/>
                  </a:lnTo>
                  <a:close/>
                </a:path>
              </a:pathLst>
            </a:custGeom>
            <a:ln w="3175">
              <a:solidFill>
                <a:srgbClr val="D2C39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8015" y="6095"/>
              <a:ext cx="1784604" cy="178460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69163" y="21335"/>
              <a:ext cx="1702435" cy="1702435"/>
            </a:xfrm>
            <a:custGeom>
              <a:avLst/>
              <a:gdLst/>
              <a:ahLst/>
              <a:cxnLst/>
              <a:rect l="l" t="t" r="r" b="b"/>
              <a:pathLst>
                <a:path w="1702435" h="1702435">
                  <a:moveTo>
                    <a:pt x="0" y="851154"/>
                  </a:moveTo>
                  <a:lnTo>
                    <a:pt x="1347" y="802859"/>
                  </a:lnTo>
                  <a:lnTo>
                    <a:pt x="5341" y="755271"/>
                  </a:lnTo>
                  <a:lnTo>
                    <a:pt x="11910" y="708461"/>
                  </a:lnTo>
                  <a:lnTo>
                    <a:pt x="20983" y="662500"/>
                  </a:lnTo>
                  <a:lnTo>
                    <a:pt x="32487" y="617462"/>
                  </a:lnTo>
                  <a:lnTo>
                    <a:pt x="46350" y="573417"/>
                  </a:lnTo>
                  <a:lnTo>
                    <a:pt x="62501" y="530438"/>
                  </a:lnTo>
                  <a:lnTo>
                    <a:pt x="80868" y="488596"/>
                  </a:lnTo>
                  <a:lnTo>
                    <a:pt x="101378" y="447964"/>
                  </a:lnTo>
                  <a:lnTo>
                    <a:pt x="123961" y="408613"/>
                  </a:lnTo>
                  <a:lnTo>
                    <a:pt x="148543" y="370615"/>
                  </a:lnTo>
                  <a:lnTo>
                    <a:pt x="175055" y="334042"/>
                  </a:lnTo>
                  <a:lnTo>
                    <a:pt x="203422" y="298966"/>
                  </a:lnTo>
                  <a:lnTo>
                    <a:pt x="233574" y="265459"/>
                  </a:lnTo>
                  <a:lnTo>
                    <a:pt x="265439" y="233593"/>
                  </a:lnTo>
                  <a:lnTo>
                    <a:pt x="298945" y="203439"/>
                  </a:lnTo>
                  <a:lnTo>
                    <a:pt x="334020" y="175070"/>
                  </a:lnTo>
                  <a:lnTo>
                    <a:pt x="370593" y="148557"/>
                  </a:lnTo>
                  <a:lnTo>
                    <a:pt x="408590" y="123973"/>
                  </a:lnTo>
                  <a:lnTo>
                    <a:pt x="447941" y="101388"/>
                  </a:lnTo>
                  <a:lnTo>
                    <a:pt x="488574" y="80876"/>
                  </a:lnTo>
                  <a:lnTo>
                    <a:pt x="530417" y="62508"/>
                  </a:lnTo>
                  <a:lnTo>
                    <a:pt x="573397" y="46355"/>
                  </a:lnTo>
                  <a:lnTo>
                    <a:pt x="617444" y="32490"/>
                  </a:lnTo>
                  <a:lnTo>
                    <a:pt x="662485" y="20985"/>
                  </a:lnTo>
                  <a:lnTo>
                    <a:pt x="708448" y="11912"/>
                  </a:lnTo>
                  <a:lnTo>
                    <a:pt x="755262" y="5342"/>
                  </a:lnTo>
                  <a:lnTo>
                    <a:pt x="802854" y="1347"/>
                  </a:lnTo>
                  <a:lnTo>
                    <a:pt x="851154" y="0"/>
                  </a:lnTo>
                  <a:lnTo>
                    <a:pt x="899448" y="1347"/>
                  </a:lnTo>
                  <a:lnTo>
                    <a:pt x="947036" y="5342"/>
                  </a:lnTo>
                  <a:lnTo>
                    <a:pt x="993846" y="11912"/>
                  </a:lnTo>
                  <a:lnTo>
                    <a:pt x="1039807" y="20985"/>
                  </a:lnTo>
                  <a:lnTo>
                    <a:pt x="1084845" y="32490"/>
                  </a:lnTo>
                  <a:lnTo>
                    <a:pt x="1128890" y="46355"/>
                  </a:lnTo>
                  <a:lnTo>
                    <a:pt x="1171869" y="62508"/>
                  </a:lnTo>
                  <a:lnTo>
                    <a:pt x="1213711" y="80876"/>
                  </a:lnTo>
                  <a:lnTo>
                    <a:pt x="1254343" y="101388"/>
                  </a:lnTo>
                  <a:lnTo>
                    <a:pt x="1293694" y="123973"/>
                  </a:lnTo>
                  <a:lnTo>
                    <a:pt x="1331692" y="148557"/>
                  </a:lnTo>
                  <a:lnTo>
                    <a:pt x="1368265" y="175070"/>
                  </a:lnTo>
                  <a:lnTo>
                    <a:pt x="1403341" y="203439"/>
                  </a:lnTo>
                  <a:lnTo>
                    <a:pt x="1436848" y="233593"/>
                  </a:lnTo>
                  <a:lnTo>
                    <a:pt x="1468714" y="265459"/>
                  </a:lnTo>
                  <a:lnTo>
                    <a:pt x="1498868" y="298966"/>
                  </a:lnTo>
                  <a:lnTo>
                    <a:pt x="1527237" y="334042"/>
                  </a:lnTo>
                  <a:lnTo>
                    <a:pt x="1553750" y="370615"/>
                  </a:lnTo>
                  <a:lnTo>
                    <a:pt x="1578334" y="408613"/>
                  </a:lnTo>
                  <a:lnTo>
                    <a:pt x="1600919" y="447964"/>
                  </a:lnTo>
                  <a:lnTo>
                    <a:pt x="1621431" y="488596"/>
                  </a:lnTo>
                  <a:lnTo>
                    <a:pt x="1639799" y="530438"/>
                  </a:lnTo>
                  <a:lnTo>
                    <a:pt x="1655952" y="573417"/>
                  </a:lnTo>
                  <a:lnTo>
                    <a:pt x="1669817" y="617462"/>
                  </a:lnTo>
                  <a:lnTo>
                    <a:pt x="1681322" y="662500"/>
                  </a:lnTo>
                  <a:lnTo>
                    <a:pt x="1690395" y="708461"/>
                  </a:lnTo>
                  <a:lnTo>
                    <a:pt x="1696965" y="755271"/>
                  </a:lnTo>
                  <a:lnTo>
                    <a:pt x="1700960" y="802859"/>
                  </a:lnTo>
                  <a:lnTo>
                    <a:pt x="1702308" y="851154"/>
                  </a:lnTo>
                  <a:lnTo>
                    <a:pt x="1700960" y="899448"/>
                  </a:lnTo>
                  <a:lnTo>
                    <a:pt x="1696965" y="947036"/>
                  </a:lnTo>
                  <a:lnTo>
                    <a:pt x="1690395" y="993846"/>
                  </a:lnTo>
                  <a:lnTo>
                    <a:pt x="1681322" y="1039807"/>
                  </a:lnTo>
                  <a:lnTo>
                    <a:pt x="1669817" y="1084845"/>
                  </a:lnTo>
                  <a:lnTo>
                    <a:pt x="1655952" y="1128890"/>
                  </a:lnTo>
                  <a:lnTo>
                    <a:pt x="1639799" y="1171869"/>
                  </a:lnTo>
                  <a:lnTo>
                    <a:pt x="1621431" y="1213711"/>
                  </a:lnTo>
                  <a:lnTo>
                    <a:pt x="1600919" y="1254343"/>
                  </a:lnTo>
                  <a:lnTo>
                    <a:pt x="1578334" y="1293694"/>
                  </a:lnTo>
                  <a:lnTo>
                    <a:pt x="1553750" y="1331692"/>
                  </a:lnTo>
                  <a:lnTo>
                    <a:pt x="1527237" y="1368265"/>
                  </a:lnTo>
                  <a:lnTo>
                    <a:pt x="1498868" y="1403341"/>
                  </a:lnTo>
                  <a:lnTo>
                    <a:pt x="1468714" y="1436848"/>
                  </a:lnTo>
                  <a:lnTo>
                    <a:pt x="1436848" y="1468714"/>
                  </a:lnTo>
                  <a:lnTo>
                    <a:pt x="1403341" y="1498868"/>
                  </a:lnTo>
                  <a:lnTo>
                    <a:pt x="1368265" y="1527237"/>
                  </a:lnTo>
                  <a:lnTo>
                    <a:pt x="1331692" y="1553750"/>
                  </a:lnTo>
                  <a:lnTo>
                    <a:pt x="1293694" y="1578334"/>
                  </a:lnTo>
                  <a:lnTo>
                    <a:pt x="1254343" y="1600919"/>
                  </a:lnTo>
                  <a:lnTo>
                    <a:pt x="1213711" y="1621431"/>
                  </a:lnTo>
                  <a:lnTo>
                    <a:pt x="1171869" y="1639799"/>
                  </a:lnTo>
                  <a:lnTo>
                    <a:pt x="1128890" y="1655952"/>
                  </a:lnTo>
                  <a:lnTo>
                    <a:pt x="1084845" y="1669817"/>
                  </a:lnTo>
                  <a:lnTo>
                    <a:pt x="1039807" y="1681322"/>
                  </a:lnTo>
                  <a:lnTo>
                    <a:pt x="993846" y="1690395"/>
                  </a:lnTo>
                  <a:lnTo>
                    <a:pt x="947036" y="1696965"/>
                  </a:lnTo>
                  <a:lnTo>
                    <a:pt x="899448" y="1700960"/>
                  </a:lnTo>
                  <a:lnTo>
                    <a:pt x="851154" y="1702308"/>
                  </a:lnTo>
                  <a:lnTo>
                    <a:pt x="802854" y="1700960"/>
                  </a:lnTo>
                  <a:lnTo>
                    <a:pt x="755262" y="1696965"/>
                  </a:lnTo>
                  <a:lnTo>
                    <a:pt x="708448" y="1690395"/>
                  </a:lnTo>
                  <a:lnTo>
                    <a:pt x="662485" y="1681322"/>
                  </a:lnTo>
                  <a:lnTo>
                    <a:pt x="617444" y="1669817"/>
                  </a:lnTo>
                  <a:lnTo>
                    <a:pt x="573397" y="1655952"/>
                  </a:lnTo>
                  <a:lnTo>
                    <a:pt x="530417" y="1639799"/>
                  </a:lnTo>
                  <a:lnTo>
                    <a:pt x="488574" y="1621431"/>
                  </a:lnTo>
                  <a:lnTo>
                    <a:pt x="447941" y="1600919"/>
                  </a:lnTo>
                  <a:lnTo>
                    <a:pt x="408590" y="1578334"/>
                  </a:lnTo>
                  <a:lnTo>
                    <a:pt x="370593" y="1553750"/>
                  </a:lnTo>
                  <a:lnTo>
                    <a:pt x="334020" y="1527237"/>
                  </a:lnTo>
                  <a:lnTo>
                    <a:pt x="298945" y="1498868"/>
                  </a:lnTo>
                  <a:lnTo>
                    <a:pt x="265439" y="1468714"/>
                  </a:lnTo>
                  <a:lnTo>
                    <a:pt x="233574" y="1436848"/>
                  </a:lnTo>
                  <a:lnTo>
                    <a:pt x="203422" y="1403341"/>
                  </a:lnTo>
                  <a:lnTo>
                    <a:pt x="175055" y="1368265"/>
                  </a:lnTo>
                  <a:lnTo>
                    <a:pt x="148543" y="1331692"/>
                  </a:lnTo>
                  <a:lnTo>
                    <a:pt x="123961" y="1293694"/>
                  </a:lnTo>
                  <a:lnTo>
                    <a:pt x="101378" y="1254343"/>
                  </a:lnTo>
                  <a:lnTo>
                    <a:pt x="80868" y="1213711"/>
                  </a:lnTo>
                  <a:lnTo>
                    <a:pt x="62501" y="1171869"/>
                  </a:lnTo>
                  <a:lnTo>
                    <a:pt x="46350" y="1128890"/>
                  </a:lnTo>
                  <a:lnTo>
                    <a:pt x="32487" y="1084845"/>
                  </a:lnTo>
                  <a:lnTo>
                    <a:pt x="20983" y="1039807"/>
                  </a:lnTo>
                  <a:lnTo>
                    <a:pt x="11910" y="993846"/>
                  </a:lnTo>
                  <a:lnTo>
                    <a:pt x="5341" y="947036"/>
                  </a:lnTo>
                  <a:lnTo>
                    <a:pt x="1347" y="899448"/>
                  </a:lnTo>
                  <a:lnTo>
                    <a:pt x="0" y="851154"/>
                  </a:lnTo>
                  <a:close/>
                </a:path>
              </a:pathLst>
            </a:custGeom>
            <a:ln w="27432">
              <a:solidFill>
                <a:srgbClr val="FFF6D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2212" y="1045463"/>
              <a:ext cx="1155192" cy="115061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7319" y="1050633"/>
              <a:ext cx="1116813" cy="111147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87319" y="1050633"/>
              <a:ext cx="1116965" cy="1111885"/>
            </a:xfrm>
            <a:custGeom>
              <a:avLst/>
              <a:gdLst/>
              <a:ahLst/>
              <a:cxnLst/>
              <a:rect l="l" t="t" r="r" b="b"/>
              <a:pathLst>
                <a:path w="1116965" h="1111885">
                  <a:moveTo>
                    <a:pt x="118496" y="204634"/>
                  </a:moveTo>
                  <a:lnTo>
                    <a:pt x="149785" y="168741"/>
                  </a:lnTo>
                  <a:lnTo>
                    <a:pt x="183515" y="136234"/>
                  </a:lnTo>
                  <a:lnTo>
                    <a:pt x="219451" y="107137"/>
                  </a:lnTo>
                  <a:lnTo>
                    <a:pt x="257356" y="81474"/>
                  </a:lnTo>
                  <a:lnTo>
                    <a:pt x="296996" y="59270"/>
                  </a:lnTo>
                  <a:lnTo>
                    <a:pt x="338135" y="40547"/>
                  </a:lnTo>
                  <a:lnTo>
                    <a:pt x="380538" y="25331"/>
                  </a:lnTo>
                  <a:lnTo>
                    <a:pt x="423971" y="13644"/>
                  </a:lnTo>
                  <a:lnTo>
                    <a:pt x="468196" y="5510"/>
                  </a:lnTo>
                  <a:lnTo>
                    <a:pt x="512980" y="954"/>
                  </a:lnTo>
                  <a:lnTo>
                    <a:pt x="558087" y="0"/>
                  </a:lnTo>
                  <a:lnTo>
                    <a:pt x="603281" y="2670"/>
                  </a:lnTo>
                  <a:lnTo>
                    <a:pt x="648327" y="8990"/>
                  </a:lnTo>
                  <a:lnTo>
                    <a:pt x="692991" y="18983"/>
                  </a:lnTo>
                  <a:lnTo>
                    <a:pt x="737036" y="32672"/>
                  </a:lnTo>
                  <a:lnTo>
                    <a:pt x="780227" y="50083"/>
                  </a:lnTo>
                  <a:lnTo>
                    <a:pt x="822330" y="71238"/>
                  </a:lnTo>
                  <a:lnTo>
                    <a:pt x="863108" y="96162"/>
                  </a:lnTo>
                  <a:lnTo>
                    <a:pt x="902327" y="124878"/>
                  </a:lnTo>
                  <a:lnTo>
                    <a:pt x="939023" y="156757"/>
                  </a:lnTo>
                  <a:lnTo>
                    <a:pt x="972365" y="190998"/>
                  </a:lnTo>
                  <a:lnTo>
                    <a:pt x="1002325" y="227366"/>
                  </a:lnTo>
                  <a:lnTo>
                    <a:pt x="1028874" y="265625"/>
                  </a:lnTo>
                  <a:lnTo>
                    <a:pt x="1051985" y="305541"/>
                  </a:lnTo>
                  <a:lnTo>
                    <a:pt x="1071626" y="346879"/>
                  </a:lnTo>
                  <a:lnTo>
                    <a:pt x="1087772" y="389404"/>
                  </a:lnTo>
                  <a:lnTo>
                    <a:pt x="1100392" y="432881"/>
                  </a:lnTo>
                  <a:lnTo>
                    <a:pt x="1109458" y="477076"/>
                  </a:lnTo>
                  <a:lnTo>
                    <a:pt x="1114941" y="521754"/>
                  </a:lnTo>
                  <a:lnTo>
                    <a:pt x="1116813" y="566679"/>
                  </a:lnTo>
                  <a:lnTo>
                    <a:pt x="1115044" y="611617"/>
                  </a:lnTo>
                  <a:lnTo>
                    <a:pt x="1109608" y="656333"/>
                  </a:lnTo>
                  <a:lnTo>
                    <a:pt x="1100473" y="700593"/>
                  </a:lnTo>
                  <a:lnTo>
                    <a:pt x="1087613" y="744160"/>
                  </a:lnTo>
                  <a:lnTo>
                    <a:pt x="1070998" y="786801"/>
                  </a:lnTo>
                  <a:lnTo>
                    <a:pt x="1050600" y="828281"/>
                  </a:lnTo>
                  <a:lnTo>
                    <a:pt x="1026390" y="868365"/>
                  </a:lnTo>
                  <a:lnTo>
                    <a:pt x="998339" y="906817"/>
                  </a:lnTo>
                  <a:lnTo>
                    <a:pt x="967050" y="942710"/>
                  </a:lnTo>
                  <a:lnTo>
                    <a:pt x="933320" y="975218"/>
                  </a:lnTo>
                  <a:lnTo>
                    <a:pt x="897385" y="1004315"/>
                  </a:lnTo>
                  <a:lnTo>
                    <a:pt x="859481" y="1029978"/>
                  </a:lnTo>
                  <a:lnTo>
                    <a:pt x="819841" y="1052184"/>
                  </a:lnTo>
                  <a:lnTo>
                    <a:pt x="778703" y="1070908"/>
                  </a:lnTo>
                  <a:lnTo>
                    <a:pt x="736300" y="1086127"/>
                  </a:lnTo>
                  <a:lnTo>
                    <a:pt x="692869" y="1097817"/>
                  </a:lnTo>
                  <a:lnTo>
                    <a:pt x="648644" y="1105954"/>
                  </a:lnTo>
                  <a:lnTo>
                    <a:pt x="603860" y="1110515"/>
                  </a:lnTo>
                  <a:lnTo>
                    <a:pt x="558754" y="1111476"/>
                  </a:lnTo>
                  <a:lnTo>
                    <a:pt x="513560" y="1108813"/>
                  </a:lnTo>
                  <a:lnTo>
                    <a:pt x="468514" y="1102502"/>
                  </a:lnTo>
                  <a:lnTo>
                    <a:pt x="423850" y="1092519"/>
                  </a:lnTo>
                  <a:lnTo>
                    <a:pt x="379804" y="1078841"/>
                  </a:lnTo>
                  <a:lnTo>
                    <a:pt x="336612" y="1061444"/>
                  </a:lnTo>
                  <a:lnTo>
                    <a:pt x="294508" y="1040304"/>
                  </a:lnTo>
                  <a:lnTo>
                    <a:pt x="253729" y="1015397"/>
                  </a:lnTo>
                  <a:lnTo>
                    <a:pt x="214508" y="986700"/>
                  </a:lnTo>
                  <a:lnTo>
                    <a:pt x="177812" y="954821"/>
                  </a:lnTo>
                  <a:lnTo>
                    <a:pt x="144469" y="920580"/>
                  </a:lnTo>
                  <a:lnTo>
                    <a:pt x="114507" y="884212"/>
                  </a:lnTo>
                  <a:lnTo>
                    <a:pt x="87955" y="845952"/>
                  </a:lnTo>
                  <a:lnTo>
                    <a:pt x="64842" y="806035"/>
                  </a:lnTo>
                  <a:lnTo>
                    <a:pt x="45198" y="764695"/>
                  </a:lnTo>
                  <a:lnTo>
                    <a:pt x="29049" y="722168"/>
                  </a:lnTo>
                  <a:lnTo>
                    <a:pt x="16427" y="678687"/>
                  </a:lnTo>
                  <a:lnTo>
                    <a:pt x="7358" y="634488"/>
                  </a:lnTo>
                  <a:lnTo>
                    <a:pt x="1873" y="589806"/>
                  </a:lnTo>
                  <a:lnTo>
                    <a:pt x="0" y="544874"/>
                  </a:lnTo>
                  <a:lnTo>
                    <a:pt x="1767" y="499929"/>
                  </a:lnTo>
                  <a:lnTo>
                    <a:pt x="7203" y="455204"/>
                  </a:lnTo>
                  <a:lnTo>
                    <a:pt x="16338" y="410935"/>
                  </a:lnTo>
                  <a:lnTo>
                    <a:pt x="29200" y="367355"/>
                  </a:lnTo>
                  <a:lnTo>
                    <a:pt x="45818" y="324701"/>
                  </a:lnTo>
                  <a:lnTo>
                    <a:pt x="66221" y="283206"/>
                  </a:lnTo>
                  <a:lnTo>
                    <a:pt x="90437" y="243105"/>
                  </a:lnTo>
                  <a:lnTo>
                    <a:pt x="118496" y="204634"/>
                  </a:lnTo>
                  <a:close/>
                </a:path>
                <a:path w="1116965" h="1111885">
                  <a:moveTo>
                    <a:pt x="220477" y="286041"/>
                  </a:moveTo>
                  <a:lnTo>
                    <a:pt x="193856" y="323455"/>
                  </a:lnTo>
                  <a:lnTo>
                    <a:pt x="171955" y="362810"/>
                  </a:lnTo>
                  <a:lnTo>
                    <a:pt x="154729" y="403741"/>
                  </a:lnTo>
                  <a:lnTo>
                    <a:pt x="142131" y="445881"/>
                  </a:lnTo>
                  <a:lnTo>
                    <a:pt x="134116" y="488865"/>
                  </a:lnTo>
                  <a:lnTo>
                    <a:pt x="130638" y="532328"/>
                  </a:lnTo>
                  <a:lnTo>
                    <a:pt x="131651" y="575903"/>
                  </a:lnTo>
                  <a:lnTo>
                    <a:pt x="137108" y="619227"/>
                  </a:lnTo>
                  <a:lnTo>
                    <a:pt x="146964" y="661933"/>
                  </a:lnTo>
                  <a:lnTo>
                    <a:pt x="161173" y="703655"/>
                  </a:lnTo>
                  <a:lnTo>
                    <a:pt x="179689" y="744028"/>
                  </a:lnTo>
                  <a:lnTo>
                    <a:pt x="202465" y="782686"/>
                  </a:lnTo>
                  <a:lnTo>
                    <a:pt x="229457" y="819265"/>
                  </a:lnTo>
                  <a:lnTo>
                    <a:pt x="260618" y="853397"/>
                  </a:lnTo>
                  <a:lnTo>
                    <a:pt x="295902" y="884719"/>
                  </a:lnTo>
                  <a:lnTo>
                    <a:pt x="334265" y="912179"/>
                  </a:lnTo>
                  <a:lnTo>
                    <a:pt x="374453" y="934995"/>
                  </a:lnTo>
                  <a:lnTo>
                    <a:pt x="416101" y="953204"/>
                  </a:lnTo>
                  <a:lnTo>
                    <a:pt x="458841" y="966841"/>
                  </a:lnTo>
                  <a:lnTo>
                    <a:pt x="502308" y="975943"/>
                  </a:lnTo>
                  <a:lnTo>
                    <a:pt x="546136" y="980546"/>
                  </a:lnTo>
                  <a:lnTo>
                    <a:pt x="589957" y="980687"/>
                  </a:lnTo>
                  <a:lnTo>
                    <a:pt x="633406" y="976403"/>
                  </a:lnTo>
                  <a:lnTo>
                    <a:pt x="676117" y="967728"/>
                  </a:lnTo>
                  <a:lnTo>
                    <a:pt x="717723" y="954701"/>
                  </a:lnTo>
                  <a:lnTo>
                    <a:pt x="757858" y="937356"/>
                  </a:lnTo>
                  <a:lnTo>
                    <a:pt x="796155" y="915731"/>
                  </a:lnTo>
                  <a:lnTo>
                    <a:pt x="832248" y="889862"/>
                  </a:lnTo>
                  <a:lnTo>
                    <a:pt x="865771" y="859785"/>
                  </a:lnTo>
                  <a:lnTo>
                    <a:pt x="896358" y="825537"/>
                  </a:lnTo>
                  <a:lnTo>
                    <a:pt x="922982" y="788101"/>
                  </a:lnTo>
                  <a:lnTo>
                    <a:pt x="944884" y="748730"/>
                  </a:lnTo>
                  <a:lnTo>
                    <a:pt x="962111" y="707789"/>
                  </a:lnTo>
                  <a:lnTo>
                    <a:pt x="974709" y="665643"/>
                  </a:lnTo>
                  <a:lnTo>
                    <a:pt x="982725" y="622657"/>
                  </a:lnTo>
                  <a:lnTo>
                    <a:pt x="986203" y="579196"/>
                  </a:lnTo>
                  <a:lnTo>
                    <a:pt x="985191" y="535624"/>
                  </a:lnTo>
                  <a:lnTo>
                    <a:pt x="979734" y="492307"/>
                  </a:lnTo>
                  <a:lnTo>
                    <a:pt x="969878" y="449609"/>
                  </a:lnTo>
                  <a:lnTo>
                    <a:pt x="955669" y="407895"/>
                  </a:lnTo>
                  <a:lnTo>
                    <a:pt x="937154" y="367530"/>
                  </a:lnTo>
                  <a:lnTo>
                    <a:pt x="914378" y="328880"/>
                  </a:lnTo>
                  <a:lnTo>
                    <a:pt x="887387" y="292308"/>
                  </a:lnTo>
                  <a:lnTo>
                    <a:pt x="856228" y="258179"/>
                  </a:lnTo>
                  <a:lnTo>
                    <a:pt x="820946" y="226859"/>
                  </a:lnTo>
                  <a:lnTo>
                    <a:pt x="782581" y="199399"/>
                  </a:lnTo>
                  <a:lnTo>
                    <a:pt x="742390" y="176583"/>
                  </a:lnTo>
                  <a:lnTo>
                    <a:pt x="700741" y="158375"/>
                  </a:lnTo>
                  <a:lnTo>
                    <a:pt x="657999" y="144737"/>
                  </a:lnTo>
                  <a:lnTo>
                    <a:pt x="614531" y="135635"/>
                  </a:lnTo>
                  <a:lnTo>
                    <a:pt x="570702" y="131032"/>
                  </a:lnTo>
                  <a:lnTo>
                    <a:pt x="526880" y="130891"/>
                  </a:lnTo>
                  <a:lnTo>
                    <a:pt x="483430" y="135175"/>
                  </a:lnTo>
                  <a:lnTo>
                    <a:pt x="440719" y="143850"/>
                  </a:lnTo>
                  <a:lnTo>
                    <a:pt x="399113" y="156877"/>
                  </a:lnTo>
                  <a:lnTo>
                    <a:pt x="358978" y="174222"/>
                  </a:lnTo>
                  <a:lnTo>
                    <a:pt x="320681" y="195847"/>
                  </a:lnTo>
                  <a:lnTo>
                    <a:pt x="284587" y="221716"/>
                  </a:lnTo>
                  <a:lnTo>
                    <a:pt x="251064" y="251793"/>
                  </a:lnTo>
                  <a:lnTo>
                    <a:pt x="220477" y="286041"/>
                  </a:lnTo>
                  <a:close/>
                </a:path>
              </a:pathLst>
            </a:custGeom>
            <a:ln w="7349">
              <a:solidFill>
                <a:srgbClr val="C6B79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13460" y="0"/>
              <a:ext cx="8130540" cy="6858000"/>
            </a:xfrm>
            <a:custGeom>
              <a:avLst/>
              <a:gdLst/>
              <a:ahLst/>
              <a:cxnLst/>
              <a:rect l="l" t="t" r="r" b="b"/>
              <a:pathLst>
                <a:path w="8130540" h="6858000">
                  <a:moveTo>
                    <a:pt x="813054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8130540" y="6858000"/>
                  </a:lnTo>
                  <a:lnTo>
                    <a:pt x="81305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5736" y="0"/>
              <a:ext cx="155447" cy="685799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014983" y="0"/>
              <a:ext cx="73660" cy="6858000"/>
            </a:xfrm>
            <a:custGeom>
              <a:avLst/>
              <a:gdLst/>
              <a:ahLst/>
              <a:cxnLst/>
              <a:rect l="l" t="t" r="r" b="b"/>
              <a:pathLst>
                <a:path w="73659" h="6858000">
                  <a:moveTo>
                    <a:pt x="7315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3152" y="6858000"/>
                  </a:lnTo>
                  <a:lnTo>
                    <a:pt x="731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1196339" y="385572"/>
            <a:ext cx="7945120" cy="1108075"/>
            <a:chOff x="1196339" y="385572"/>
            <a:chExt cx="7945120" cy="1108075"/>
          </a:xfrm>
        </p:grpSpPr>
        <p:pic>
          <p:nvPicPr>
            <p:cNvPr id="15" name="object 1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96339" y="385572"/>
              <a:ext cx="1110996" cy="1107948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45919" y="385572"/>
              <a:ext cx="1847087" cy="1107948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32175" y="385572"/>
              <a:ext cx="6208776" cy="1107948"/>
            </a:xfrm>
            <a:prstGeom prst="rect">
              <a:avLst/>
            </a:prstGeom>
          </p:spPr>
        </p:pic>
      </p:grpSp>
      <p:sp>
        <p:nvSpPr>
          <p:cNvPr id="18" name="object 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586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3</a:t>
            </a:r>
            <a:r>
              <a:rPr dirty="0"/>
              <a:t>)</a:t>
            </a:r>
            <a:r>
              <a:rPr spc="-180" dirty="0"/>
              <a:t> </a:t>
            </a:r>
            <a:r>
              <a:rPr spc="-5" dirty="0"/>
              <a:t>ΑμΕ</a:t>
            </a:r>
            <a:r>
              <a:rPr dirty="0"/>
              <a:t>Α </a:t>
            </a:r>
            <a:r>
              <a:rPr spc="-5" dirty="0"/>
              <a:t>πο</a:t>
            </a:r>
            <a:r>
              <a:rPr dirty="0"/>
              <a:t>υ</a:t>
            </a:r>
            <a:r>
              <a:rPr spc="-20" dirty="0"/>
              <a:t> </a:t>
            </a:r>
            <a:r>
              <a:rPr spc="-5" dirty="0"/>
              <a:t>διέπρεψα</a:t>
            </a:r>
            <a:r>
              <a:rPr dirty="0"/>
              <a:t>ν</a:t>
            </a:r>
            <a:r>
              <a:rPr spc="-25" dirty="0"/>
              <a:t> </a:t>
            </a:r>
            <a:r>
              <a:rPr dirty="0"/>
              <a:t>στις</a:t>
            </a:r>
            <a:r>
              <a:rPr spc="-15" dirty="0"/>
              <a:t> </a:t>
            </a:r>
            <a:r>
              <a:rPr dirty="0"/>
              <a:t>τέχνες</a:t>
            </a:r>
          </a:p>
        </p:txBody>
      </p:sp>
      <p:grpSp>
        <p:nvGrpSpPr>
          <p:cNvPr id="19" name="object 19"/>
          <p:cNvGrpSpPr/>
          <p:nvPr/>
        </p:nvGrpSpPr>
        <p:grpSpPr>
          <a:xfrm>
            <a:off x="1260347" y="1434083"/>
            <a:ext cx="7494905" cy="4989195"/>
            <a:chOff x="1260347" y="1434083"/>
            <a:chExt cx="7494905" cy="4989195"/>
          </a:xfrm>
        </p:grpSpPr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260347" y="1434083"/>
              <a:ext cx="2807207" cy="3095244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4493640" y="1838451"/>
              <a:ext cx="4261485" cy="4585335"/>
            </a:xfrm>
            <a:custGeom>
              <a:avLst/>
              <a:gdLst/>
              <a:ahLst/>
              <a:cxnLst/>
              <a:rect l="l" t="t" r="r" b="b"/>
              <a:pathLst>
                <a:path w="4261484" h="4585335">
                  <a:moveTo>
                    <a:pt x="6350" y="0"/>
                  </a:moveTo>
                  <a:lnTo>
                    <a:pt x="6350" y="4584725"/>
                  </a:lnTo>
                </a:path>
                <a:path w="4261484" h="4585335">
                  <a:moveTo>
                    <a:pt x="4254881" y="0"/>
                  </a:moveTo>
                  <a:lnTo>
                    <a:pt x="4254881" y="4584725"/>
                  </a:lnTo>
                </a:path>
                <a:path w="4261484" h="4585335">
                  <a:moveTo>
                    <a:pt x="0" y="6350"/>
                  </a:moveTo>
                  <a:lnTo>
                    <a:pt x="4261231" y="6350"/>
                  </a:lnTo>
                </a:path>
                <a:path w="4261484" h="4585335">
                  <a:moveTo>
                    <a:pt x="0" y="4578375"/>
                  </a:moveTo>
                  <a:lnTo>
                    <a:pt x="4261231" y="4578375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92575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Στίβι</a:t>
            </a:r>
            <a:r>
              <a:rPr spc="-10" dirty="0"/>
              <a:t> </a:t>
            </a:r>
            <a:r>
              <a:rPr spc="-30" dirty="0"/>
              <a:t>Γουόντερ</a:t>
            </a:r>
          </a:p>
          <a:p>
            <a:pPr marL="4092575">
              <a:lnSpc>
                <a:spcPct val="100000"/>
              </a:lnSpc>
            </a:pPr>
            <a:r>
              <a:rPr dirty="0"/>
              <a:t>19</a:t>
            </a:r>
            <a:r>
              <a:rPr spc="-40" dirty="0"/>
              <a:t>5</a:t>
            </a:r>
            <a:r>
              <a:rPr spc="-10" dirty="0"/>
              <a:t>0</a:t>
            </a:r>
            <a:r>
              <a:rPr dirty="0"/>
              <a:t>- σήμερα,</a:t>
            </a:r>
            <a:r>
              <a:rPr spc="-80" dirty="0"/>
              <a:t> </a:t>
            </a:r>
            <a:r>
              <a:rPr dirty="0"/>
              <a:t>Αμ</a:t>
            </a:r>
            <a:r>
              <a:rPr spc="-10" dirty="0"/>
              <a:t>ε</a:t>
            </a:r>
            <a:r>
              <a:rPr spc="-5" dirty="0"/>
              <a:t>ρική</a:t>
            </a:r>
          </a:p>
          <a:p>
            <a:pPr marL="4079875">
              <a:lnSpc>
                <a:spcPct val="100000"/>
              </a:lnSpc>
              <a:spcBef>
                <a:spcPts val="25"/>
              </a:spcBef>
            </a:pPr>
            <a:endParaRPr sz="1750"/>
          </a:p>
          <a:p>
            <a:pPr marL="4092575" marR="5080">
              <a:lnSpc>
                <a:spcPct val="100000"/>
              </a:lnSpc>
            </a:pPr>
            <a:r>
              <a:rPr b="0" spc="-5" dirty="0">
                <a:latin typeface="Corbel"/>
                <a:cs typeface="Corbel"/>
              </a:rPr>
              <a:t>Τραγουδοποιός,</a:t>
            </a:r>
            <a:r>
              <a:rPr b="0" spc="45" dirty="0">
                <a:latin typeface="Corbel"/>
                <a:cs typeface="Corbel"/>
              </a:rPr>
              <a:t> </a:t>
            </a:r>
            <a:r>
              <a:rPr b="0" spc="5" dirty="0">
                <a:latin typeface="Corbel"/>
                <a:cs typeface="Corbel"/>
              </a:rPr>
              <a:t>μουσικός,</a:t>
            </a:r>
            <a:r>
              <a:rPr b="0" spc="2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παραγωγός </a:t>
            </a:r>
            <a:r>
              <a:rPr b="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δίσκων</a:t>
            </a:r>
            <a:r>
              <a:rPr b="0" spc="20" dirty="0">
                <a:latin typeface="Corbel"/>
                <a:cs typeface="Corbel"/>
              </a:rPr>
              <a:t> </a:t>
            </a:r>
            <a:r>
              <a:rPr b="0" dirty="0">
                <a:latin typeface="Corbel"/>
                <a:cs typeface="Corbel"/>
              </a:rPr>
              <a:t>και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ακτιβιστής.</a:t>
            </a:r>
            <a:r>
              <a:rPr b="0" spc="-80" dirty="0">
                <a:latin typeface="Corbel"/>
                <a:cs typeface="Corbel"/>
              </a:rPr>
              <a:t> </a:t>
            </a:r>
            <a:r>
              <a:rPr b="0" spc="-25" dirty="0">
                <a:latin typeface="Corbel"/>
                <a:cs typeface="Corbel"/>
              </a:rPr>
              <a:t>Τυφλός</a:t>
            </a:r>
            <a:r>
              <a:rPr b="0" spc="2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σχεδόν </a:t>
            </a:r>
            <a:r>
              <a:rPr b="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από </a:t>
            </a:r>
            <a:r>
              <a:rPr b="0" dirty="0">
                <a:latin typeface="Corbel"/>
                <a:cs typeface="Corbel"/>
              </a:rPr>
              <a:t>τη </a:t>
            </a:r>
            <a:r>
              <a:rPr b="0" spc="-5" dirty="0">
                <a:latin typeface="Corbel"/>
                <a:cs typeface="Corbel"/>
              </a:rPr>
              <a:t>μέρα που </a:t>
            </a:r>
            <a:r>
              <a:rPr b="0" dirty="0">
                <a:latin typeface="Corbel"/>
                <a:cs typeface="Corbel"/>
              </a:rPr>
              <a:t>γεννήθηκε,</a:t>
            </a:r>
            <a:r>
              <a:rPr b="0" spc="5" dirty="0">
                <a:latin typeface="Corbel"/>
                <a:cs typeface="Corbel"/>
              </a:rPr>
              <a:t> </a:t>
            </a:r>
            <a:r>
              <a:rPr b="0" dirty="0">
                <a:latin typeface="Corbel"/>
                <a:cs typeface="Corbel"/>
              </a:rPr>
              <a:t>ο </a:t>
            </a:r>
            <a:r>
              <a:rPr b="0" spc="-30" dirty="0">
                <a:latin typeface="Corbel"/>
                <a:cs typeface="Corbel"/>
              </a:rPr>
              <a:t>Γουόντερ </a:t>
            </a:r>
            <a:r>
              <a:rPr b="0" spc="-2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υπέγραψε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spc="-20" dirty="0">
                <a:latin typeface="Corbel"/>
                <a:cs typeface="Corbel"/>
              </a:rPr>
              <a:t>το</a:t>
            </a:r>
            <a:r>
              <a:rPr b="0" spc="5" dirty="0">
                <a:latin typeface="Corbel"/>
                <a:cs typeface="Corbel"/>
              </a:rPr>
              <a:t> </a:t>
            </a:r>
            <a:r>
              <a:rPr b="0" spc="-15" dirty="0">
                <a:latin typeface="Corbel"/>
                <a:cs typeface="Corbel"/>
              </a:rPr>
              <a:t>πρώτο</a:t>
            </a:r>
            <a:r>
              <a:rPr b="0" spc="30" dirty="0">
                <a:latin typeface="Corbel"/>
                <a:cs typeface="Corbel"/>
              </a:rPr>
              <a:t> </a:t>
            </a:r>
            <a:r>
              <a:rPr b="0" spc="-15" dirty="0">
                <a:latin typeface="Corbel"/>
                <a:cs typeface="Corbel"/>
              </a:rPr>
              <a:t>του</a:t>
            </a:r>
            <a:r>
              <a:rPr b="0" spc="2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συμβόλαιο</a:t>
            </a:r>
            <a:r>
              <a:rPr b="0" spc="20" dirty="0">
                <a:latin typeface="Corbel"/>
                <a:cs typeface="Corbel"/>
              </a:rPr>
              <a:t> </a:t>
            </a:r>
            <a:r>
              <a:rPr b="0" spc="-15" dirty="0">
                <a:latin typeface="Corbel"/>
                <a:cs typeface="Corbel"/>
              </a:rPr>
              <a:t>στην </a:t>
            </a:r>
            <a:r>
              <a:rPr b="0" spc="-1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ηλικί</a:t>
            </a:r>
            <a:r>
              <a:rPr b="0" dirty="0">
                <a:latin typeface="Corbel"/>
                <a:cs typeface="Corbel"/>
              </a:rPr>
              <a:t>α</a:t>
            </a:r>
            <a:r>
              <a:rPr b="0" spc="25" dirty="0">
                <a:latin typeface="Corbel"/>
                <a:cs typeface="Corbel"/>
              </a:rPr>
              <a:t> </a:t>
            </a:r>
            <a:r>
              <a:rPr b="0" dirty="0">
                <a:latin typeface="Corbel"/>
                <a:cs typeface="Corbel"/>
              </a:rPr>
              <a:t>τ</a:t>
            </a:r>
            <a:r>
              <a:rPr b="0" spc="-10" dirty="0">
                <a:latin typeface="Corbel"/>
                <a:cs typeface="Corbel"/>
              </a:rPr>
              <a:t>ω</a:t>
            </a:r>
            <a:r>
              <a:rPr b="0" dirty="0">
                <a:latin typeface="Corbel"/>
                <a:cs typeface="Corbel"/>
              </a:rPr>
              <a:t>ν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έντ</a:t>
            </a:r>
            <a:r>
              <a:rPr b="0" dirty="0">
                <a:latin typeface="Corbel"/>
                <a:cs typeface="Corbel"/>
              </a:rPr>
              <a:t>εκα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ετώ</a:t>
            </a:r>
            <a:r>
              <a:rPr b="0" spc="-75" dirty="0">
                <a:latin typeface="Corbel"/>
                <a:cs typeface="Corbel"/>
              </a:rPr>
              <a:t>ν</a:t>
            </a:r>
            <a:r>
              <a:rPr b="0" dirty="0">
                <a:latin typeface="Corbel"/>
                <a:cs typeface="Corbel"/>
              </a:rPr>
              <a:t>.</a:t>
            </a:r>
            <a:r>
              <a:rPr b="0" spc="-8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Έχ</a:t>
            </a:r>
            <a:r>
              <a:rPr b="0" dirty="0">
                <a:latin typeface="Corbel"/>
                <a:cs typeface="Corbel"/>
              </a:rPr>
              <a:t>ει  </a:t>
            </a:r>
            <a:r>
              <a:rPr b="0" spc="-5" dirty="0">
                <a:latin typeface="Corbel"/>
                <a:cs typeface="Corbel"/>
              </a:rPr>
              <a:t>ηχογραφήσει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περισσότερα</a:t>
            </a:r>
            <a:r>
              <a:rPr b="0" spc="2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από</a:t>
            </a:r>
            <a:r>
              <a:rPr b="0" spc="1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τριάντα </a:t>
            </a:r>
            <a:r>
              <a:rPr b="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τραγούδια</a:t>
            </a:r>
            <a:r>
              <a:rPr b="0" spc="2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που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εισήχθησαν</a:t>
            </a:r>
            <a:r>
              <a:rPr b="0" spc="20" dirty="0">
                <a:latin typeface="Corbel"/>
                <a:cs typeface="Corbel"/>
              </a:rPr>
              <a:t> </a:t>
            </a:r>
            <a:r>
              <a:rPr b="0" spc="-15" dirty="0">
                <a:latin typeface="Corbel"/>
                <a:cs typeface="Corbel"/>
              </a:rPr>
              <a:t>στην</a:t>
            </a:r>
            <a:r>
              <a:rPr b="0" spc="2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πρώτη </a:t>
            </a:r>
            <a:r>
              <a:rPr b="0" dirty="0">
                <a:latin typeface="Corbel"/>
                <a:cs typeface="Corbel"/>
              </a:rPr>
              <a:t> δεκάδα</a:t>
            </a:r>
            <a:r>
              <a:rPr b="0" spc="-15" dirty="0">
                <a:latin typeface="Corbel"/>
                <a:cs typeface="Corbel"/>
              </a:rPr>
              <a:t> του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dirty="0">
                <a:latin typeface="Corbel"/>
                <a:cs typeface="Corbel"/>
              </a:rPr>
              <a:t>καταλόγου</a:t>
            </a:r>
            <a:r>
              <a:rPr b="0" spc="15" dirty="0">
                <a:latin typeface="Corbel"/>
                <a:cs typeface="Corbel"/>
              </a:rPr>
              <a:t> </a:t>
            </a:r>
            <a:r>
              <a:rPr b="0" dirty="0">
                <a:latin typeface="Corbel"/>
                <a:cs typeface="Corbel"/>
              </a:rPr>
              <a:t>των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μεγαλύτερων </a:t>
            </a:r>
            <a:r>
              <a:rPr b="0" spc="-34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αμερικανικών</a:t>
            </a:r>
            <a:r>
              <a:rPr b="0" spc="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χιτς</a:t>
            </a:r>
            <a:r>
              <a:rPr b="0" spc="15" dirty="0">
                <a:latin typeface="Corbel"/>
                <a:cs typeface="Corbel"/>
              </a:rPr>
              <a:t> </a:t>
            </a:r>
            <a:r>
              <a:rPr b="0" dirty="0">
                <a:latin typeface="Corbel"/>
                <a:cs typeface="Corbel"/>
              </a:rPr>
              <a:t>και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έχει</a:t>
            </a:r>
            <a:r>
              <a:rPr b="0" spc="-10" dirty="0">
                <a:latin typeface="Corbel"/>
                <a:cs typeface="Corbel"/>
              </a:rPr>
              <a:t> </a:t>
            </a:r>
            <a:r>
              <a:rPr b="0" dirty="0">
                <a:latin typeface="Corbel"/>
                <a:cs typeface="Corbel"/>
              </a:rPr>
              <a:t>λάβει</a:t>
            </a:r>
            <a:r>
              <a:rPr b="0" spc="-1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είκοσι </a:t>
            </a:r>
            <a:r>
              <a:rPr b="0" dirty="0">
                <a:latin typeface="Corbel"/>
                <a:cs typeface="Corbel"/>
              </a:rPr>
              <a:t> δύο </a:t>
            </a:r>
            <a:r>
              <a:rPr b="0" spc="-5" dirty="0">
                <a:latin typeface="Corbel"/>
                <a:cs typeface="Corbel"/>
              </a:rPr>
              <a:t>Βραβεία</a:t>
            </a:r>
            <a:r>
              <a:rPr b="0" spc="-15" dirty="0">
                <a:latin typeface="Corbel"/>
                <a:cs typeface="Corbel"/>
              </a:rPr>
              <a:t> </a:t>
            </a:r>
            <a:r>
              <a:rPr b="0" spc="-20" dirty="0">
                <a:latin typeface="Corbel"/>
                <a:cs typeface="Corbel"/>
              </a:rPr>
              <a:t>Γκράμι,</a:t>
            </a:r>
            <a:r>
              <a:rPr b="0" spc="-5" dirty="0">
                <a:latin typeface="Corbel"/>
                <a:cs typeface="Corbel"/>
              </a:rPr>
              <a:t> </a:t>
            </a:r>
            <a:r>
              <a:rPr b="0" dirty="0">
                <a:latin typeface="Corbel"/>
                <a:cs typeface="Corbel"/>
              </a:rPr>
              <a:t>τα</a:t>
            </a:r>
            <a:r>
              <a:rPr b="0" spc="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περισσότερα</a:t>
            </a:r>
            <a:r>
              <a:rPr b="0" spc="2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που </a:t>
            </a:r>
            <a:r>
              <a:rPr b="0" dirty="0">
                <a:latin typeface="Corbel"/>
                <a:cs typeface="Corbel"/>
              </a:rPr>
              <a:t> </a:t>
            </a:r>
            <a:r>
              <a:rPr b="0" spc="-10" dirty="0">
                <a:latin typeface="Corbel"/>
                <a:cs typeface="Corbel"/>
              </a:rPr>
              <a:t>έχουν</a:t>
            </a:r>
            <a:r>
              <a:rPr b="0" spc="5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ποτέ</a:t>
            </a:r>
            <a:r>
              <a:rPr b="0" spc="10" dirty="0">
                <a:latin typeface="Corbel"/>
                <a:cs typeface="Corbel"/>
              </a:rPr>
              <a:t> </a:t>
            </a:r>
            <a:r>
              <a:rPr b="0" spc="-5" dirty="0">
                <a:latin typeface="Corbel"/>
                <a:cs typeface="Corbel"/>
              </a:rPr>
              <a:t>απονεμηθεί</a:t>
            </a:r>
            <a:r>
              <a:rPr b="0" spc="15" dirty="0">
                <a:latin typeface="Corbel"/>
                <a:cs typeface="Corbel"/>
              </a:rPr>
              <a:t> </a:t>
            </a:r>
            <a:r>
              <a:rPr b="0" dirty="0">
                <a:latin typeface="Corbel"/>
                <a:cs typeface="Corbel"/>
              </a:rPr>
              <a:t>σε άνδρα</a:t>
            </a:r>
            <a:r>
              <a:rPr b="0" spc="-5" dirty="0">
                <a:latin typeface="Corbel"/>
                <a:cs typeface="Corbel"/>
              </a:rPr>
              <a:t> σόλο</a:t>
            </a:r>
          </a:p>
          <a:p>
            <a:pPr marL="4092575">
              <a:lnSpc>
                <a:spcPct val="100000"/>
              </a:lnSpc>
              <a:spcBef>
                <a:spcPts val="5"/>
              </a:spcBef>
            </a:pPr>
            <a:r>
              <a:rPr b="0" spc="-5" dirty="0">
                <a:latin typeface="Corbel"/>
                <a:cs typeface="Corbel"/>
              </a:rPr>
              <a:t>καλλιτέχνη.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5567" y="693419"/>
            <a:ext cx="3096768" cy="2884931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4427982" y="1334388"/>
            <a:ext cx="0" cy="4998720"/>
          </a:xfrm>
          <a:custGeom>
            <a:avLst/>
            <a:gdLst/>
            <a:ahLst/>
            <a:cxnLst/>
            <a:rect l="l" t="t" r="r" b="b"/>
            <a:pathLst>
              <a:path h="4998720">
                <a:moveTo>
                  <a:pt x="0" y="0"/>
                </a:moveTo>
                <a:lnTo>
                  <a:pt x="0" y="499861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21632" y="1334388"/>
            <a:ext cx="4405630" cy="4998720"/>
          </a:xfrm>
          <a:custGeom>
            <a:avLst/>
            <a:gdLst/>
            <a:ahLst/>
            <a:cxnLst/>
            <a:rect l="l" t="t" r="r" b="b"/>
            <a:pathLst>
              <a:path w="4405630" h="4998720">
                <a:moveTo>
                  <a:pt x="4398898" y="0"/>
                </a:moveTo>
                <a:lnTo>
                  <a:pt x="4398898" y="4998618"/>
                </a:lnTo>
              </a:path>
              <a:path w="4405630" h="4998720">
                <a:moveTo>
                  <a:pt x="0" y="6350"/>
                </a:moveTo>
                <a:lnTo>
                  <a:pt x="4405248" y="6350"/>
                </a:lnTo>
              </a:path>
              <a:path w="4405630" h="4998720">
                <a:moveTo>
                  <a:pt x="0" y="4992268"/>
                </a:moveTo>
                <a:lnTo>
                  <a:pt x="4405248" y="4992268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07484" y="1358900"/>
            <a:ext cx="4231640" cy="4141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8567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orbel"/>
                <a:cs typeface="Corbel"/>
              </a:rPr>
              <a:t>Κρίστι Μπράουν </a:t>
            </a:r>
            <a:r>
              <a:rPr sz="1800" b="1" dirty="0">
                <a:latin typeface="Corbel"/>
                <a:cs typeface="Corbel"/>
              </a:rPr>
              <a:t> 1932-1981,</a:t>
            </a:r>
            <a:r>
              <a:rPr sz="1800" b="1" spc="-65" dirty="0">
                <a:latin typeface="Corbel"/>
                <a:cs typeface="Corbel"/>
              </a:rPr>
              <a:t> </a:t>
            </a:r>
            <a:r>
              <a:rPr sz="1800" b="1" spc="-5" dirty="0">
                <a:latin typeface="Corbel"/>
                <a:cs typeface="Corbel"/>
              </a:rPr>
              <a:t>Ιρλανδία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orbel"/>
              <a:cs typeface="Corbel"/>
            </a:endParaRPr>
          </a:p>
          <a:p>
            <a:pPr marL="12700" marR="219075">
              <a:lnSpc>
                <a:spcPct val="100000"/>
              </a:lnSpc>
            </a:pPr>
            <a:r>
              <a:rPr sz="1800" dirty="0">
                <a:latin typeface="Corbel"/>
                <a:cs typeface="Corbel"/>
              </a:rPr>
              <a:t>Συγγραφέας,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ποιητής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ζωγράφος, </a:t>
            </a:r>
            <a:r>
              <a:rPr sz="1800" spc="-5" dirty="0">
                <a:latin typeface="Corbel"/>
                <a:cs typeface="Corbel"/>
              </a:rPr>
              <a:t>που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έπασχε από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εγκεφαλική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παράλυση.</a:t>
            </a:r>
            <a:endParaRPr sz="1800">
              <a:latin typeface="Corbel"/>
              <a:cs typeface="Corbel"/>
            </a:endParaRPr>
          </a:p>
          <a:p>
            <a:pPr marL="12700" marR="42545">
              <a:lnSpc>
                <a:spcPct val="100000"/>
              </a:lnSpc>
            </a:pPr>
            <a:r>
              <a:rPr sz="1800" dirty="0">
                <a:latin typeface="Corbel"/>
                <a:cs typeface="Corbel"/>
              </a:rPr>
              <a:t>Ο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μόνος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τρόπος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για</a:t>
            </a:r>
            <a:r>
              <a:rPr sz="1800" dirty="0">
                <a:latin typeface="Corbel"/>
                <a:cs typeface="Corbel"/>
              </a:rPr>
              <a:t> να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ζωγραφίζει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 να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γράφει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ήταν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τα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δάχτυλα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μόνο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ενός 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ποδιού. </a:t>
            </a:r>
            <a:r>
              <a:rPr sz="1800" spc="-15" dirty="0">
                <a:latin typeface="Corbel"/>
                <a:cs typeface="Corbel"/>
              </a:rPr>
              <a:t>Έγινε </a:t>
            </a:r>
            <a:r>
              <a:rPr sz="1800" spc="-5" dirty="0">
                <a:latin typeface="Corbel"/>
                <a:cs typeface="Corbel"/>
              </a:rPr>
              <a:t>περισσότερο </a:t>
            </a:r>
            <a:r>
              <a:rPr sz="1800" spc="-10" dirty="0">
                <a:latin typeface="Corbel"/>
                <a:cs typeface="Corbel"/>
              </a:rPr>
              <a:t>γνωστός </a:t>
            </a:r>
            <a:r>
              <a:rPr sz="1800" spc="-5" dirty="0">
                <a:latin typeface="Corbel"/>
                <a:cs typeface="Corbel"/>
              </a:rPr>
              <a:t>από </a:t>
            </a:r>
            <a:r>
              <a:rPr sz="1800" spc="-20" dirty="0">
                <a:latin typeface="Corbel"/>
                <a:cs typeface="Corbel"/>
              </a:rPr>
              <a:t>το </a:t>
            </a:r>
            <a:r>
              <a:rPr sz="1800" spc="-35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αυτοβιογραφικό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του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βιβλίο </a:t>
            </a:r>
            <a:r>
              <a:rPr sz="1800" spc="-25" dirty="0">
                <a:latin typeface="Corbel"/>
                <a:cs typeface="Corbel"/>
              </a:rPr>
              <a:t>«</a:t>
            </a:r>
            <a:r>
              <a:rPr sz="1800" i="1" spc="-25" dirty="0">
                <a:latin typeface="Corbel"/>
                <a:cs typeface="Corbel"/>
              </a:rPr>
              <a:t>Το</a:t>
            </a:r>
            <a:r>
              <a:rPr sz="1800" i="1" spc="-10" dirty="0">
                <a:latin typeface="Corbel"/>
                <a:cs typeface="Corbel"/>
              </a:rPr>
              <a:t> </a:t>
            </a:r>
            <a:r>
              <a:rPr sz="1800" i="1" spc="-5" dirty="0">
                <a:latin typeface="Corbel"/>
                <a:cs typeface="Corbel"/>
              </a:rPr>
              <a:t>αριστερό </a:t>
            </a:r>
            <a:r>
              <a:rPr sz="1800" i="1" dirty="0">
                <a:latin typeface="Corbel"/>
                <a:cs typeface="Corbel"/>
              </a:rPr>
              <a:t> </a:t>
            </a:r>
            <a:r>
              <a:rPr sz="1800" i="1" spc="-5" dirty="0">
                <a:latin typeface="Corbel"/>
                <a:cs typeface="Corbel"/>
              </a:rPr>
              <a:t>μου</a:t>
            </a:r>
            <a:r>
              <a:rPr sz="1800" i="1" spc="-15" dirty="0">
                <a:latin typeface="Corbel"/>
                <a:cs typeface="Corbel"/>
              </a:rPr>
              <a:t> </a:t>
            </a:r>
            <a:r>
              <a:rPr sz="1800" i="1" spc="-5" dirty="0">
                <a:latin typeface="Corbel"/>
                <a:cs typeface="Corbel"/>
              </a:rPr>
              <a:t>πόδι</a:t>
            </a:r>
            <a:r>
              <a:rPr sz="1800" spc="-5" dirty="0">
                <a:latin typeface="Corbel"/>
                <a:cs typeface="Corbel"/>
              </a:rPr>
              <a:t>»,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οποίο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μεταφέρθηκε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στον</a:t>
            </a:r>
            <a:endParaRPr sz="1800">
              <a:latin typeface="Corbel"/>
              <a:cs typeface="Corbel"/>
            </a:endParaRPr>
          </a:p>
          <a:p>
            <a:pPr marL="12700" marR="5080">
              <a:lnSpc>
                <a:spcPct val="100000"/>
              </a:lnSpc>
            </a:pPr>
            <a:r>
              <a:rPr sz="1800" spc="-10" dirty="0">
                <a:latin typeface="Corbel"/>
                <a:cs typeface="Corbel"/>
              </a:rPr>
              <a:t>κινηματογράφο, </a:t>
            </a:r>
            <a:r>
              <a:rPr sz="1800" dirty="0">
                <a:latin typeface="Corbel"/>
                <a:cs typeface="Corbel"/>
              </a:rPr>
              <a:t>και </a:t>
            </a:r>
            <a:r>
              <a:rPr sz="1800" spc="-10" dirty="0">
                <a:latin typeface="Corbel"/>
                <a:cs typeface="Corbel"/>
              </a:rPr>
              <a:t>απέσπασε </a:t>
            </a:r>
            <a:r>
              <a:rPr sz="1800" spc="-5" dirty="0">
                <a:latin typeface="Corbel"/>
                <a:cs typeface="Corbel"/>
              </a:rPr>
              <a:t>δύο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Όσκαρ. </a:t>
            </a:r>
            <a:r>
              <a:rPr sz="1800" spc="-35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Ακολούθησαν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άλλες</a:t>
            </a:r>
            <a:r>
              <a:rPr sz="1800" spc="-5" dirty="0">
                <a:latin typeface="Corbel"/>
                <a:cs typeface="Corbel"/>
              </a:rPr>
              <a:t> δύο νουβέλες: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i="1" dirty="0">
                <a:latin typeface="Corbel"/>
                <a:cs typeface="Corbel"/>
              </a:rPr>
              <a:t>A</a:t>
            </a:r>
            <a:r>
              <a:rPr sz="1800" i="1" spc="-80" dirty="0">
                <a:latin typeface="Corbel"/>
                <a:cs typeface="Corbel"/>
              </a:rPr>
              <a:t> </a:t>
            </a:r>
            <a:r>
              <a:rPr sz="1800" i="1" dirty="0">
                <a:latin typeface="Corbel"/>
                <a:cs typeface="Corbel"/>
              </a:rPr>
              <a:t>Shadow</a:t>
            </a:r>
            <a:r>
              <a:rPr sz="1800" i="1" spc="5" dirty="0">
                <a:latin typeface="Corbel"/>
                <a:cs typeface="Corbel"/>
              </a:rPr>
              <a:t> </a:t>
            </a:r>
            <a:r>
              <a:rPr sz="1800" i="1" spc="-5" dirty="0">
                <a:latin typeface="Corbel"/>
                <a:cs typeface="Corbel"/>
              </a:rPr>
              <a:t>on</a:t>
            </a:r>
            <a:r>
              <a:rPr sz="1800" i="1" spc="-75" dirty="0">
                <a:latin typeface="Corbel"/>
                <a:cs typeface="Corbel"/>
              </a:rPr>
              <a:t> </a:t>
            </a:r>
            <a:r>
              <a:rPr sz="1800" i="1" spc="-5" dirty="0">
                <a:latin typeface="Corbel"/>
                <a:cs typeface="Corbel"/>
              </a:rPr>
              <a:t>Summer</a:t>
            </a:r>
            <a:r>
              <a:rPr sz="1800" i="1" spc="3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 </a:t>
            </a:r>
            <a:r>
              <a:rPr sz="1800" spc="-20" dirty="0">
                <a:latin typeface="Corbel"/>
                <a:cs typeface="Corbel"/>
              </a:rPr>
              <a:t>το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i="1" dirty="0">
                <a:latin typeface="Corbel"/>
                <a:cs typeface="Corbel"/>
              </a:rPr>
              <a:t>Wild</a:t>
            </a:r>
            <a:r>
              <a:rPr sz="1800" i="1" spc="-65" dirty="0">
                <a:latin typeface="Corbel"/>
                <a:cs typeface="Corbel"/>
              </a:rPr>
              <a:t> </a:t>
            </a:r>
            <a:r>
              <a:rPr sz="1800" i="1" spc="-5" dirty="0">
                <a:latin typeface="Corbel"/>
                <a:cs typeface="Corbel"/>
              </a:rPr>
              <a:t>Grow the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i="1" spc="-5" dirty="0">
                <a:latin typeface="Corbel"/>
                <a:cs typeface="Corbel"/>
              </a:rPr>
              <a:t>Lilies</a:t>
            </a:r>
            <a:r>
              <a:rPr sz="1800" spc="-5" dirty="0">
                <a:latin typeface="Corbel"/>
                <a:cs typeface="Corbel"/>
              </a:rPr>
              <a:t>,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όπως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επίσης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και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τρεις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ποιητικές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orbel"/>
                <a:cs typeface="Corbel"/>
              </a:rPr>
              <a:t>συλλογές.</a:t>
            </a:r>
            <a:endParaRPr sz="18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87196" y="1053083"/>
            <a:ext cx="2798064" cy="3072384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4139946" y="902335"/>
            <a:ext cx="0" cy="5139055"/>
          </a:xfrm>
          <a:custGeom>
            <a:avLst/>
            <a:gdLst/>
            <a:ahLst/>
            <a:cxnLst/>
            <a:rect l="l" t="t" r="r" b="b"/>
            <a:pathLst>
              <a:path h="5139055">
                <a:moveTo>
                  <a:pt x="0" y="0"/>
                </a:moveTo>
                <a:lnTo>
                  <a:pt x="0" y="513905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33596" y="902335"/>
            <a:ext cx="4621530" cy="5139055"/>
          </a:xfrm>
          <a:custGeom>
            <a:avLst/>
            <a:gdLst/>
            <a:ahLst/>
            <a:cxnLst/>
            <a:rect l="l" t="t" r="r" b="b"/>
            <a:pathLst>
              <a:path w="4621530" h="5139055">
                <a:moveTo>
                  <a:pt x="4614926" y="0"/>
                </a:moveTo>
                <a:lnTo>
                  <a:pt x="4614926" y="5139055"/>
                </a:lnTo>
              </a:path>
              <a:path w="4621530" h="5139055">
                <a:moveTo>
                  <a:pt x="0" y="6350"/>
                </a:moveTo>
                <a:lnTo>
                  <a:pt x="4621276" y="6350"/>
                </a:lnTo>
              </a:path>
              <a:path w="4621530" h="5139055">
                <a:moveTo>
                  <a:pt x="0" y="5132705"/>
                </a:moveTo>
                <a:lnTo>
                  <a:pt x="4621276" y="513270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219447" y="926719"/>
            <a:ext cx="4440555" cy="469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Corbel"/>
                <a:cs typeface="Corbel"/>
              </a:rPr>
              <a:t>Φρίντα</a:t>
            </a:r>
            <a:r>
              <a:rPr sz="1800" b="1" spc="-20" dirty="0">
                <a:latin typeface="Corbel"/>
                <a:cs typeface="Corbel"/>
              </a:rPr>
              <a:t> </a:t>
            </a:r>
            <a:r>
              <a:rPr sz="1800" b="1" spc="-15" dirty="0">
                <a:latin typeface="Corbel"/>
                <a:cs typeface="Corbel"/>
              </a:rPr>
              <a:t>Κάλο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Corbel"/>
                <a:cs typeface="Corbel"/>
              </a:rPr>
              <a:t>1907-1954,</a:t>
            </a:r>
            <a:r>
              <a:rPr sz="1800" b="1" spc="-35" dirty="0">
                <a:latin typeface="Corbel"/>
                <a:cs typeface="Corbel"/>
              </a:rPr>
              <a:t> </a:t>
            </a:r>
            <a:r>
              <a:rPr sz="1800" b="1" spc="-5" dirty="0">
                <a:latin typeface="Corbel"/>
                <a:cs typeface="Corbel"/>
              </a:rPr>
              <a:t>Μεξικό</a:t>
            </a:r>
            <a:endParaRPr sz="1800">
              <a:latin typeface="Corbel"/>
              <a:cs typeface="Corbe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Corbel"/>
              <a:cs typeface="Corbel"/>
            </a:endParaRPr>
          </a:p>
          <a:p>
            <a:pPr marL="12700" marR="508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Ζω</a:t>
            </a:r>
            <a:r>
              <a:rPr sz="1800" spc="-10" dirty="0">
                <a:latin typeface="Corbel"/>
                <a:cs typeface="Corbel"/>
              </a:rPr>
              <a:t>γ</a:t>
            </a:r>
            <a:r>
              <a:rPr sz="1800" spc="-5" dirty="0">
                <a:latin typeface="Corbel"/>
                <a:cs typeface="Corbel"/>
              </a:rPr>
              <a:t>ρά</a:t>
            </a:r>
            <a:r>
              <a:rPr sz="1800" spc="5" dirty="0">
                <a:latin typeface="Corbel"/>
                <a:cs typeface="Corbel"/>
              </a:rPr>
              <a:t>φ</a:t>
            </a:r>
            <a:r>
              <a:rPr sz="1800" spc="-5" dirty="0">
                <a:latin typeface="Corbel"/>
                <a:cs typeface="Corbel"/>
              </a:rPr>
              <a:t>ο</a:t>
            </a:r>
            <a:r>
              <a:rPr sz="1800" dirty="0">
                <a:latin typeface="Corbel"/>
                <a:cs typeface="Corbel"/>
              </a:rPr>
              <a:t>ς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:</a:t>
            </a:r>
            <a:r>
              <a:rPr sz="1800" spc="-9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Έπ</a:t>
            </a:r>
            <a:r>
              <a:rPr sz="1800" spc="-15" dirty="0">
                <a:latin typeface="Corbel"/>
                <a:cs typeface="Corbel"/>
              </a:rPr>
              <a:t>α</a:t>
            </a:r>
            <a:r>
              <a:rPr sz="1800" dirty="0">
                <a:latin typeface="Corbel"/>
                <a:cs typeface="Corbel"/>
              </a:rPr>
              <a:t>σχε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</a:t>
            </a:r>
            <a:r>
              <a:rPr sz="1800" dirty="0">
                <a:latin typeface="Corbel"/>
                <a:cs typeface="Corbel"/>
              </a:rPr>
              <a:t>ό </a:t>
            </a:r>
            <a:r>
              <a:rPr sz="1800" spc="-5" dirty="0">
                <a:latin typeface="Corbel"/>
                <a:cs typeface="Corbel"/>
              </a:rPr>
              <a:t>πολιο</a:t>
            </a:r>
            <a:r>
              <a:rPr sz="1800" spc="-10" dirty="0">
                <a:latin typeface="Corbel"/>
                <a:cs typeface="Corbel"/>
              </a:rPr>
              <a:t>μ</a:t>
            </a:r>
            <a:r>
              <a:rPr sz="1800" spc="-5" dirty="0">
                <a:latin typeface="Corbel"/>
                <a:cs typeface="Corbel"/>
              </a:rPr>
              <a:t>υε</a:t>
            </a:r>
            <a:r>
              <a:rPr sz="1800" dirty="0">
                <a:latin typeface="Corbel"/>
                <a:cs typeface="Corbel"/>
              </a:rPr>
              <a:t>λ</a:t>
            </a:r>
            <a:r>
              <a:rPr sz="1800" spc="-5" dirty="0">
                <a:latin typeface="Corbel"/>
                <a:cs typeface="Corbel"/>
              </a:rPr>
              <a:t>ί</a:t>
            </a:r>
            <a:r>
              <a:rPr sz="1800" spc="-10" dirty="0">
                <a:latin typeface="Corbel"/>
                <a:cs typeface="Corbel"/>
              </a:rPr>
              <a:t>τ</a:t>
            </a:r>
            <a:r>
              <a:rPr sz="1800" spc="-5" dirty="0">
                <a:latin typeface="Corbel"/>
                <a:cs typeface="Corbel"/>
              </a:rPr>
              <a:t>ιδα</a:t>
            </a:r>
            <a:r>
              <a:rPr sz="1800" dirty="0">
                <a:latin typeface="Corbel"/>
                <a:cs typeface="Corbel"/>
              </a:rPr>
              <a:t>,</a:t>
            </a:r>
            <a:r>
              <a:rPr sz="1800" spc="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με  </a:t>
            </a:r>
            <a:r>
              <a:rPr sz="1800" spc="-10" dirty="0">
                <a:latin typeface="Corbel"/>
                <a:cs typeface="Corbel"/>
              </a:rPr>
              <a:t>ημιπαράλυτο</a:t>
            </a:r>
            <a:r>
              <a:rPr sz="1800" spc="30" dirty="0">
                <a:latin typeface="Corbel"/>
                <a:cs typeface="Corbel"/>
              </a:rPr>
              <a:t> </a:t>
            </a:r>
            <a:r>
              <a:rPr sz="1800" spc="-20" dirty="0">
                <a:latin typeface="Corbel"/>
                <a:cs typeface="Corbel"/>
              </a:rPr>
              <a:t>το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ένα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πόδι.</a:t>
            </a:r>
            <a:r>
              <a:rPr sz="1800" spc="-55" dirty="0">
                <a:latin typeface="Corbel"/>
                <a:cs typeface="Corbel"/>
              </a:rPr>
              <a:t> </a:t>
            </a:r>
            <a:r>
              <a:rPr sz="1800" spc="-40" dirty="0">
                <a:latin typeface="Corbel"/>
                <a:cs typeface="Corbel"/>
              </a:rPr>
              <a:t>Στα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18 </a:t>
            </a:r>
            <a:r>
              <a:rPr sz="1800" dirty="0">
                <a:latin typeface="Corbel"/>
                <a:cs typeface="Corbel"/>
              </a:rPr>
              <a:t>της </a:t>
            </a:r>
            <a:r>
              <a:rPr sz="1800" spc="-5" dirty="0">
                <a:latin typeface="Corbel"/>
                <a:cs typeface="Corbel"/>
              </a:rPr>
              <a:t>έγινε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θύμα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αυτοκινητιστικού</a:t>
            </a:r>
            <a:r>
              <a:rPr sz="1800" spc="7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 </a:t>
            </a:r>
            <a:r>
              <a:rPr sz="1800" spc="-5" dirty="0">
                <a:latin typeface="Corbel"/>
                <a:cs typeface="Corbel"/>
              </a:rPr>
              <a:t>υποβλήθηκε </a:t>
            </a:r>
            <a:r>
              <a:rPr sz="1800" dirty="0">
                <a:latin typeface="Corbel"/>
                <a:cs typeface="Corbel"/>
              </a:rPr>
              <a:t>σε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μεγάλο</a:t>
            </a:r>
            <a:r>
              <a:rPr sz="1800" spc="-10" dirty="0">
                <a:latin typeface="Corbel"/>
                <a:cs typeface="Corbel"/>
              </a:rPr>
              <a:t> αριθμό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εγχειρίσεων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κατά τη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διάρκεια 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ζωής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της.</a:t>
            </a:r>
            <a:endParaRPr sz="1800">
              <a:latin typeface="Corbel"/>
              <a:cs typeface="Corbel"/>
            </a:endParaRPr>
          </a:p>
          <a:p>
            <a:pPr marL="12700" marR="140335" indent="30480">
              <a:lnSpc>
                <a:spcPct val="100000"/>
              </a:lnSpc>
            </a:pPr>
            <a:r>
              <a:rPr sz="1800" spc="-65" dirty="0">
                <a:latin typeface="Corbel"/>
                <a:cs typeface="Corbel"/>
              </a:rPr>
              <a:t>Το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στυλ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που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χρησιμοποίησε</a:t>
            </a:r>
            <a:r>
              <a:rPr sz="1800" spc="4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αγγίζει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τους </a:t>
            </a:r>
            <a:r>
              <a:rPr sz="1800" spc="-10" dirty="0">
                <a:latin typeface="Corbel"/>
                <a:cs typeface="Corbel"/>
              </a:rPr>
              <a:t> πολιτισμούς</a:t>
            </a:r>
            <a:r>
              <a:rPr sz="1800" spc="6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που</a:t>
            </a:r>
            <a:r>
              <a:rPr sz="180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αναπτύχθηκαν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spc="-15" dirty="0">
                <a:latin typeface="Corbel"/>
                <a:cs typeface="Corbel"/>
              </a:rPr>
              <a:t>στο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Μεξικό </a:t>
            </a:r>
            <a:r>
              <a:rPr sz="1800" spc="-35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αλλά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φαίνεται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να </a:t>
            </a:r>
            <a:r>
              <a:rPr sz="1800" spc="-5" dirty="0">
                <a:latin typeface="Corbel"/>
                <a:cs typeface="Corbel"/>
              </a:rPr>
              <a:t>έχει</a:t>
            </a:r>
            <a:r>
              <a:rPr sz="1800" spc="-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δεχτεί</a:t>
            </a:r>
            <a:r>
              <a:rPr sz="1800" dirty="0">
                <a:latin typeface="Corbel"/>
                <a:cs typeface="Corbel"/>
              </a:rPr>
              <a:t> και </a:t>
            </a:r>
            <a:r>
              <a:rPr sz="1800" spc="-5" dirty="0">
                <a:latin typeface="Corbel"/>
                <a:cs typeface="Corbel"/>
              </a:rPr>
              <a:t>επίδραση</a:t>
            </a:r>
            <a:endParaRPr sz="180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των Ευρωπαϊκών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ρευμάτων </a:t>
            </a:r>
            <a:r>
              <a:rPr sz="1800" dirty="0">
                <a:latin typeface="Corbel"/>
                <a:cs typeface="Corbel"/>
              </a:rPr>
              <a:t>στα </a:t>
            </a:r>
            <a:r>
              <a:rPr sz="1800" spc="-5" dirty="0">
                <a:latin typeface="Corbel"/>
                <a:cs typeface="Corbel"/>
              </a:rPr>
              <a:t>οποία</a:t>
            </a:r>
            <a:endParaRPr sz="1800">
              <a:latin typeface="Corbel"/>
              <a:cs typeface="Corbel"/>
            </a:endParaRPr>
          </a:p>
          <a:p>
            <a:pPr marL="12700" marR="233045">
              <a:lnSpc>
                <a:spcPct val="100000"/>
              </a:lnSpc>
            </a:pPr>
            <a:r>
              <a:rPr sz="1800" spc="-5" dirty="0">
                <a:latin typeface="Corbel"/>
                <a:cs typeface="Corbel"/>
              </a:rPr>
              <a:t>συμπεριλαμβάνονται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ο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Ρεαλισμός,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ο 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0" dirty="0">
                <a:latin typeface="Corbel"/>
                <a:cs typeface="Corbel"/>
              </a:rPr>
              <a:t>Σ</a:t>
            </a:r>
            <a:r>
              <a:rPr sz="1800" spc="-5" dirty="0">
                <a:latin typeface="Corbel"/>
                <a:cs typeface="Corbel"/>
              </a:rPr>
              <a:t>υμβολισμό</a:t>
            </a:r>
            <a:r>
              <a:rPr sz="1800" dirty="0">
                <a:latin typeface="Corbel"/>
                <a:cs typeface="Corbel"/>
              </a:rPr>
              <a:t>ς</a:t>
            </a:r>
            <a:r>
              <a:rPr sz="1800" spc="2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και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ο</a:t>
            </a:r>
            <a:r>
              <a:rPr sz="1800" spc="-150" dirty="0">
                <a:latin typeface="Corbel"/>
                <a:cs typeface="Corbel"/>
              </a:rPr>
              <a:t> </a:t>
            </a:r>
            <a:r>
              <a:rPr sz="1800" spc="-130" dirty="0">
                <a:latin typeface="Corbel"/>
                <a:cs typeface="Corbel"/>
              </a:rPr>
              <a:t>Υ</a:t>
            </a:r>
            <a:r>
              <a:rPr sz="1800" spc="-5" dirty="0">
                <a:latin typeface="Corbel"/>
                <a:cs typeface="Corbel"/>
              </a:rPr>
              <a:t>περρεαλισμός</a:t>
            </a:r>
            <a:r>
              <a:rPr sz="1800" dirty="0">
                <a:latin typeface="Corbel"/>
                <a:cs typeface="Corbel"/>
              </a:rPr>
              <a:t>.</a:t>
            </a:r>
            <a:r>
              <a:rPr sz="1800" spc="-5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Αρκετά  έργα</a:t>
            </a:r>
            <a:r>
              <a:rPr sz="1800" spc="-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</a:t>
            </a:r>
            <a:r>
              <a:rPr sz="1800" spc="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είναι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αυτοπροσωπογραφίες,</a:t>
            </a:r>
            <a:r>
              <a:rPr sz="1800" spc="5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μέσα </a:t>
            </a:r>
            <a:r>
              <a:rPr sz="1800" spc="-34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από τις</a:t>
            </a:r>
            <a:r>
              <a:rPr sz="1800" spc="2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οποίες</a:t>
            </a:r>
            <a:r>
              <a:rPr sz="1800" spc="15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εκφράζεται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ο</a:t>
            </a:r>
            <a:r>
              <a:rPr sz="1800" spc="-5" dirty="0">
                <a:latin typeface="Corbel"/>
                <a:cs typeface="Corbel"/>
              </a:rPr>
              <a:t> </a:t>
            </a:r>
            <a:r>
              <a:rPr sz="1800" spc="-10" dirty="0">
                <a:latin typeface="Corbel"/>
                <a:cs typeface="Corbel"/>
              </a:rPr>
              <a:t>προσωπικός </a:t>
            </a:r>
            <a:r>
              <a:rPr sz="1800" spc="-5" dirty="0">
                <a:latin typeface="Corbel"/>
                <a:cs typeface="Corbel"/>
              </a:rPr>
              <a:t> πόνος</a:t>
            </a:r>
            <a:r>
              <a:rPr sz="1800" dirty="0">
                <a:latin typeface="Corbel"/>
                <a:cs typeface="Corbel"/>
              </a:rPr>
              <a:t> και η</a:t>
            </a:r>
            <a:r>
              <a:rPr sz="1800" spc="10" dirty="0">
                <a:latin typeface="Corbel"/>
                <a:cs typeface="Corbel"/>
              </a:rPr>
              <a:t> </a:t>
            </a:r>
            <a:r>
              <a:rPr sz="1800" spc="-5" dirty="0">
                <a:latin typeface="Corbel"/>
                <a:cs typeface="Corbel"/>
              </a:rPr>
              <a:t>σεξουαλικότητά</a:t>
            </a:r>
            <a:r>
              <a:rPr sz="1800" spc="40" dirty="0">
                <a:latin typeface="Corbel"/>
                <a:cs typeface="Corbel"/>
              </a:rPr>
              <a:t> </a:t>
            </a:r>
            <a:r>
              <a:rPr sz="1800" dirty="0">
                <a:latin typeface="Corbel"/>
                <a:cs typeface="Corbel"/>
              </a:rPr>
              <a:t>της.</a:t>
            </a:r>
            <a:endParaRPr sz="1800">
              <a:latin typeface="Corbel"/>
              <a:cs typeface="Corbe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1737</TotalTime>
  <Words>846</Words>
  <Application>Microsoft Office PowerPoint</Application>
  <PresentationFormat>Προβολή στην οθόνη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5" baseType="lpstr">
      <vt:lpstr>Calibri</vt:lpstr>
      <vt:lpstr>Corbel</vt:lpstr>
      <vt:lpstr>Office Theme</vt:lpstr>
      <vt:lpstr>Άτομα με Ειδικές Ανάγκες που  ξεχώρισαν στην  επιστήμη, τον αθλητισμό , και τις τέχνες.</vt:lpstr>
      <vt:lpstr>Παρουσίαση του PowerPoint</vt:lpstr>
      <vt:lpstr>1) ΑμΕΑ που διέπρεψαν στην Επιστήμη</vt:lpstr>
      <vt:lpstr>Παρουσίαση του PowerPoint</vt:lpstr>
      <vt:lpstr>2) ΑμΕΑ που διέπρεψαν στον Αθλητισμό</vt:lpstr>
      <vt:lpstr>Παρουσίαση του PowerPoint</vt:lpstr>
      <vt:lpstr>3) ΑμΕΑ που διέπρεψαν στις τέχνες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Άτομα με Ειδικές Ανάγκες που  ξεχώρισαν στην  επιστήμη, τον αθλητισμό , και τις τέχνες.</dc:title>
  <dc:creator>user</dc:creator>
  <cp:lastModifiedBy>user</cp:lastModifiedBy>
  <cp:revision>4</cp:revision>
  <dcterms:created xsi:type="dcterms:W3CDTF">2021-04-09T17:42:40Z</dcterms:created>
  <dcterms:modified xsi:type="dcterms:W3CDTF">2021-04-11T18:09:35Z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2015-03-01T00:00:00Z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2021-04-09T00:00:00Z</vt:filetime>
  </property>
</Properties>
</file>