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6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853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1663-7765-4EF4-B97F-A02E70C6265E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6691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1663-7765-4EF4-B97F-A02E70C6265E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389931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1663-7765-4EF4-B97F-A02E70C6265E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05906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1663-7765-4EF4-B97F-A02E70C6265E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26067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1663-7765-4EF4-B97F-A02E70C6265E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4733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80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5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32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7DAC-232D-4042-B5C0-E64770A42A28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5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27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0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5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6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2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1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A1663-7765-4EF4-B97F-A02E70C6265E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30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0" r:id="rId14"/>
    <p:sldLayoutId id="2147483901" r:id="rId15"/>
    <p:sldLayoutId id="214748390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Τι γνωρίζω ως τώρα!!!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039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798820" y="134911"/>
            <a:ext cx="10133349" cy="6460761"/>
          </a:xfrm>
        </p:spPr>
        <p:txBody>
          <a:bodyPr>
            <a:normAutofit fontScale="90000"/>
          </a:bodyPr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Ο Κωνσταντίνος Μετέφερε </a:t>
            </a:r>
            <a:r>
              <a:rPr lang="el-GR" sz="2800" dirty="0"/>
              <a:t>την πρωτεύουσα από τη Ρώμη στο </a:t>
            </a:r>
            <a:r>
              <a:rPr lang="el-GR" sz="2800" dirty="0" smtClean="0"/>
              <a:t>Βυζάντιο.</a:t>
            </a:r>
            <a:br>
              <a:rPr lang="el-GR" sz="2800" dirty="0" smtClean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>Στήριξε </a:t>
            </a:r>
            <a:r>
              <a:rPr lang="el-GR" sz="2800" dirty="0"/>
              <a:t>τη διωκόμενη ως τότε χριστιανική θρησκεία</a:t>
            </a:r>
            <a:r>
              <a:rPr lang="el-GR" sz="2800" dirty="0" smtClean="0"/>
              <a:t>.</a:t>
            </a:r>
            <a:br>
              <a:rPr lang="el-GR" sz="2800" dirty="0" smtClean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/>
              <a:t>Όλοι </a:t>
            </a:r>
            <a:r>
              <a:rPr lang="el-GR" sz="2800" dirty="0" smtClean="0"/>
              <a:t>έβλεπαν </a:t>
            </a:r>
            <a:r>
              <a:rPr lang="el-GR" sz="2800" dirty="0"/>
              <a:t>με ιδιαίτερη συμπάθεια και στήριζαν τις επιλογές του αυτοκράτορα Κωνσταντίνου, του οποίου η μητέρα, Ελένη, ήταν Ελληνίδα και χριστιανή</a:t>
            </a:r>
            <a:r>
              <a:rPr lang="el-GR" sz="2800" dirty="0" smtClean="0"/>
              <a:t>.</a:t>
            </a:r>
            <a:br>
              <a:rPr lang="el-GR" sz="2800" dirty="0" smtClean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/>
              <a:t>Η νέα πρωτεύουσα χτίζεται σε έξι χρόνια. 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Οχυρώνεται </a:t>
            </a:r>
            <a:r>
              <a:rPr lang="el-GR" sz="2800" dirty="0"/>
              <a:t>από στεριά </a:t>
            </a:r>
            <a:r>
              <a:rPr lang="el-GR" sz="2800" dirty="0" smtClean="0"/>
              <a:t>και θάλασσα </a:t>
            </a:r>
            <a:r>
              <a:rPr lang="el-GR" sz="2800" dirty="0"/>
              <a:t>και στολίζεται με κτίσματα και έργα τέχνης. 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>Ο </a:t>
            </a:r>
            <a:r>
              <a:rPr lang="el-GR" sz="2800" dirty="0"/>
              <a:t>Κωνσταντίνος</a:t>
            </a:r>
            <a:br>
              <a:rPr lang="el-GR" sz="2800" dirty="0"/>
            </a:br>
            <a:r>
              <a:rPr lang="el-GR" sz="2800" dirty="0"/>
              <a:t>φιλοδοξεί να γίνει ισάξια και καλύτερη από τη Ρώμη.</a:t>
            </a:r>
            <a:br>
              <a:rPr lang="el-GR" sz="2800" dirty="0"/>
            </a:b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988023742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100</Words>
  <Application>Microsoft Office PowerPoint</Application>
  <PresentationFormat>Ευρεία οθόνη</PresentationFormat>
  <Paragraphs>2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Θρόισμα</vt:lpstr>
      <vt:lpstr>Τι γνωρίζω ως τώρα!!!</vt:lpstr>
      <vt:lpstr>       Ο Κωνσταντίνος Μετέφερε την πρωτεύουσα από τη Ρώμη στο Βυζάντιο.  Στήριξε τη διωκόμενη ως τότε χριστιανική θρησκεία.  Όλοι έβλεπαν με ιδιαίτερη συμπάθεια και στήριζαν τις επιλογές του αυτοκράτορα Κωνσταντίνου, του οποίου η μητέρα, Ελένη, ήταν Ελληνίδα και χριστιανή.  Η νέα πρωτεύουσα χτίζεται σε έξι χρόνια.  Οχυρώνεται από στεριά και θάλασσα και στολίζεται με κτίσματα και έργα τέχνης.   Ο Κωνσταντίνος φιλοδοξεί να γίνει ισάξια και καλύτερη από τη Ρώμη.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 γνωρίζω ως τώρα!!!</dc:title>
  <dc:creator>ΑΡΕΤΗ ΣΤΑΜΟΥ</dc:creator>
  <cp:lastModifiedBy>ΑΡΕΤΗ ΣΤΑΜΟΥ</cp:lastModifiedBy>
  <cp:revision>1</cp:revision>
  <dcterms:created xsi:type="dcterms:W3CDTF">2021-05-22T04:57:09Z</dcterms:created>
  <dcterms:modified xsi:type="dcterms:W3CDTF">2021-05-22T05:04:34Z</dcterms:modified>
</cp:coreProperties>
</file>