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86" r:id="rId1"/>
  </p:sldMasterIdLst>
  <p:sldIdLst>
    <p:sldId id="257" r:id="rId2"/>
    <p:sldId id="256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53" autoAdjust="0"/>
    <p:restoredTop sz="94660"/>
  </p:normalViewPr>
  <p:slideViewPr>
    <p:cSldViewPr snapToGrid="0">
      <p:cViewPr varScale="1">
        <p:scale>
          <a:sx n="64" d="100"/>
          <a:sy n="64" d="100"/>
        </p:scale>
        <p:origin x="78" y="2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48B07-2C06-4CF2-8E91-F7385E71E2CB}" type="datetimeFigureOut">
              <a:rPr lang="en-US" smtClean="0"/>
              <a:t>5/22/2021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4853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A1663-7765-4EF4-B97F-A02E70C6265E}" type="datetimeFigureOut">
              <a:rPr lang="en-US" smtClean="0"/>
              <a:t>5/22/2021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4666913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A1663-7765-4EF4-B97F-A02E70C6265E}" type="datetimeFigureOut">
              <a:rPr lang="en-US" smtClean="0"/>
              <a:t>5/22/2021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73899319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A1663-7765-4EF4-B97F-A02E70C6265E}" type="datetimeFigureOut">
              <a:rPr lang="en-US" smtClean="0"/>
              <a:t>5/22/2021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2059062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 με φρά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A1663-7765-4EF4-B97F-A02E70C6265E}" type="datetimeFigureOut">
              <a:rPr lang="en-US" smtClean="0"/>
              <a:t>5/22/2021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9260678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ή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A1663-7765-4EF4-B97F-A02E70C6265E}" type="datetimeFigureOut">
              <a:rPr lang="en-US" smtClean="0"/>
              <a:t>5/22/2021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7647332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069D4-B020-4602-B87C-B094679675DF}" type="datetimeFigureOut">
              <a:rPr lang="en-US" smtClean="0"/>
              <a:t>5/22/2021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41800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C11EA-3D59-4DFE-9385-0A032B3191AF}" type="datetimeFigureOut">
              <a:rPr lang="en-US" smtClean="0"/>
              <a:t>5/22/2021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40522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936D4-0671-4B70-A95D-BFBC9A35DA5B}" type="datetimeFigureOut">
              <a:rPr lang="en-US" smtClean="0"/>
              <a:t>5/22/2021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327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67DAC-232D-4042-B5C0-E64770A42A28}" type="datetimeFigureOut">
              <a:rPr lang="en-US" smtClean="0"/>
              <a:t>5/22/2021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6758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ECD2C-79BD-4B90-B3FA-E3B19B3FF97B}" type="datetimeFigureOut">
              <a:rPr lang="en-US" smtClean="0"/>
              <a:t>5/22/2021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8272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9FDB6-7A26-4DBB-9BB0-088C0534314D}" type="datetimeFigureOut">
              <a:rPr lang="en-US" smtClean="0"/>
              <a:t>5/22/2021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3607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7C72F-E0F0-449A-A903-6D7865ED3EFA}" type="datetimeFigureOut">
              <a:rPr lang="en-US" smtClean="0"/>
              <a:t>5/22/2021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8156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1207D-C9F3-42EA-960B-DC9955B358C7}" type="datetimeFigureOut">
              <a:rPr lang="en-US" smtClean="0"/>
              <a:t>5/22/2021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40626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827A6-8947-4115-8D9E-E89B1EC0518D}" type="datetimeFigureOut">
              <a:rPr lang="en-US" smtClean="0"/>
              <a:t>5/22/2021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3129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60A6F-F31A-4CA3-B222-0B3C224FF998}" type="datetimeFigureOut">
              <a:rPr lang="en-US" smtClean="0"/>
              <a:t>5/22/2021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22183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8A1663-7765-4EF4-B97F-A02E70C6265E}" type="datetimeFigureOut">
              <a:rPr lang="en-US" smtClean="0"/>
              <a:t>5/22/2021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2305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7" r:id="rId1"/>
    <p:sldLayoutId id="2147483888" r:id="rId2"/>
    <p:sldLayoutId id="2147483889" r:id="rId3"/>
    <p:sldLayoutId id="2147483890" r:id="rId4"/>
    <p:sldLayoutId id="2147483891" r:id="rId5"/>
    <p:sldLayoutId id="2147483892" r:id="rId6"/>
    <p:sldLayoutId id="2147483893" r:id="rId7"/>
    <p:sldLayoutId id="2147483894" r:id="rId8"/>
    <p:sldLayoutId id="2147483895" r:id="rId9"/>
    <p:sldLayoutId id="2147483896" r:id="rId10"/>
    <p:sldLayoutId id="2147483897" r:id="rId11"/>
    <p:sldLayoutId id="2147483898" r:id="rId12"/>
    <p:sldLayoutId id="2147483899" r:id="rId13"/>
    <p:sldLayoutId id="2147483900" r:id="rId14"/>
    <p:sldLayoutId id="2147483901" r:id="rId15"/>
    <p:sldLayoutId id="2147483902" r:id="rId16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Τι γνωρίζω ως τώρα!!!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703928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798820" y="134911"/>
            <a:ext cx="10133349" cy="6460761"/>
          </a:xfrm>
        </p:spPr>
        <p:txBody>
          <a:bodyPr>
            <a:normAutofit fontScale="90000"/>
          </a:bodyPr>
          <a:lstStyle/>
          <a:p>
            <a:r>
              <a:rPr lang="el-GR" sz="2800" dirty="0" smtClean="0"/>
              <a:t/>
            </a:r>
            <a:br>
              <a:rPr lang="el-GR" sz="2800" dirty="0" smtClean="0"/>
            </a:br>
            <a:r>
              <a:rPr lang="el-GR" sz="2800" dirty="0"/>
              <a:t/>
            </a:r>
            <a:br>
              <a:rPr lang="el-GR" sz="2800" dirty="0"/>
            </a:br>
            <a:r>
              <a:rPr lang="el-GR" sz="2800" dirty="0" smtClean="0"/>
              <a:t/>
            </a:r>
            <a:br>
              <a:rPr lang="el-GR" sz="2800" dirty="0" smtClean="0"/>
            </a:br>
            <a:r>
              <a:rPr lang="el-GR" sz="2800" dirty="0" smtClean="0"/>
              <a:t/>
            </a:r>
            <a:br>
              <a:rPr lang="el-GR" sz="2800" dirty="0" smtClean="0"/>
            </a:br>
            <a:r>
              <a:rPr lang="el-GR" sz="2800" dirty="0" smtClean="0"/>
              <a:t/>
            </a:r>
            <a:br>
              <a:rPr lang="el-GR" sz="2800" dirty="0" smtClean="0"/>
            </a:br>
            <a:r>
              <a:rPr lang="el-GR" sz="2800" dirty="0"/>
              <a:t/>
            </a:r>
            <a:br>
              <a:rPr lang="el-GR" sz="2800" dirty="0"/>
            </a:br>
            <a:r>
              <a:rPr lang="el-GR" sz="2800" dirty="0" smtClean="0"/>
              <a:t/>
            </a:r>
            <a:br>
              <a:rPr lang="el-GR" sz="2800" dirty="0" smtClean="0"/>
            </a:br>
            <a:r>
              <a:rPr lang="el-GR" sz="2800" dirty="0" smtClean="0"/>
              <a:t>Ο Κωνσταντίνος Μετέφερε </a:t>
            </a:r>
            <a:r>
              <a:rPr lang="el-GR" sz="2800" dirty="0"/>
              <a:t>την πρωτεύουσα από τη Ρώμη στο </a:t>
            </a:r>
            <a:r>
              <a:rPr lang="el-GR" sz="2800" dirty="0" smtClean="0"/>
              <a:t>Βυζάντιο.</a:t>
            </a:r>
            <a:br>
              <a:rPr lang="el-GR" sz="2800" dirty="0" smtClean="0"/>
            </a:br>
            <a:r>
              <a:rPr lang="el-GR" sz="2800" dirty="0"/>
              <a:t/>
            </a:r>
            <a:br>
              <a:rPr lang="el-GR" sz="2800" dirty="0"/>
            </a:br>
            <a:r>
              <a:rPr lang="el-GR" sz="2800" dirty="0" smtClean="0"/>
              <a:t>Στήριξε </a:t>
            </a:r>
            <a:r>
              <a:rPr lang="el-GR" sz="2800" dirty="0"/>
              <a:t>τη διωκόμενη ως τότε χριστιανική θρησκεία</a:t>
            </a:r>
            <a:r>
              <a:rPr lang="el-GR" sz="2800" dirty="0" smtClean="0"/>
              <a:t>.</a:t>
            </a:r>
            <a:br>
              <a:rPr lang="el-GR" sz="2800" dirty="0" smtClean="0"/>
            </a:br>
            <a:r>
              <a:rPr lang="el-GR" sz="2800" dirty="0"/>
              <a:t/>
            </a:r>
            <a:br>
              <a:rPr lang="el-GR" sz="2800" dirty="0"/>
            </a:br>
            <a:r>
              <a:rPr lang="el-GR" sz="2800" dirty="0"/>
              <a:t>Όλοι </a:t>
            </a:r>
            <a:r>
              <a:rPr lang="el-GR" sz="2800" dirty="0" smtClean="0"/>
              <a:t>έβλεπαν </a:t>
            </a:r>
            <a:r>
              <a:rPr lang="el-GR" sz="2800" dirty="0"/>
              <a:t>με ιδιαίτερη συμπάθεια και στήριζαν τις επιλογές του αυτοκράτορα Κωνσταντίνου, του οποίου η μητέρα, Ελένη, ήταν Ελληνίδα και χριστιανή</a:t>
            </a:r>
            <a:r>
              <a:rPr lang="el-GR" sz="2800" dirty="0" smtClean="0"/>
              <a:t>.</a:t>
            </a:r>
            <a:br>
              <a:rPr lang="el-GR" sz="2800" dirty="0" smtClean="0"/>
            </a:br>
            <a:r>
              <a:rPr lang="el-GR" sz="2800" dirty="0"/>
              <a:t/>
            </a:r>
            <a:br>
              <a:rPr lang="el-GR" sz="2800" dirty="0"/>
            </a:br>
            <a:r>
              <a:rPr lang="el-GR" sz="2800" dirty="0"/>
              <a:t>Η νέα πρωτεύουσα χτίζεται σε έξι χρόνια. </a:t>
            </a:r>
            <a:r>
              <a:rPr lang="el-GR" sz="2800" dirty="0" smtClean="0"/>
              <a:t/>
            </a:r>
            <a:br>
              <a:rPr lang="el-GR" sz="2800" dirty="0" smtClean="0"/>
            </a:br>
            <a:r>
              <a:rPr lang="el-GR" sz="2800" dirty="0" smtClean="0"/>
              <a:t>Οχυρώνεται </a:t>
            </a:r>
            <a:r>
              <a:rPr lang="el-GR" sz="2800" dirty="0"/>
              <a:t>από στεριά </a:t>
            </a:r>
            <a:r>
              <a:rPr lang="el-GR" sz="2800" dirty="0" smtClean="0"/>
              <a:t>και θάλασσα </a:t>
            </a:r>
            <a:r>
              <a:rPr lang="el-GR" sz="2800" dirty="0"/>
              <a:t>και στολίζεται με κτίσματα και έργα τέχνης. </a:t>
            </a:r>
            <a:r>
              <a:rPr lang="el-GR" sz="2800" dirty="0" smtClean="0"/>
              <a:t/>
            </a:r>
            <a:br>
              <a:rPr lang="el-GR" sz="2800" dirty="0" smtClean="0"/>
            </a:br>
            <a:r>
              <a:rPr lang="el-GR" sz="2800" dirty="0"/>
              <a:t/>
            </a:r>
            <a:br>
              <a:rPr lang="el-GR" sz="2800" dirty="0"/>
            </a:br>
            <a:r>
              <a:rPr lang="el-GR" sz="2800" dirty="0" smtClean="0"/>
              <a:t>Ο </a:t>
            </a:r>
            <a:r>
              <a:rPr lang="el-GR" sz="2800" dirty="0"/>
              <a:t>Κωνσταντίνος</a:t>
            </a:r>
            <a:br>
              <a:rPr lang="el-GR" sz="2800" dirty="0"/>
            </a:br>
            <a:r>
              <a:rPr lang="el-GR" sz="2800" dirty="0"/>
              <a:t>φιλοδοξεί να γίνει ισάξια και καλύτερη από τη Ρώμη.</a:t>
            </a:r>
            <a:br>
              <a:rPr lang="el-GR" sz="2800" dirty="0"/>
            </a:b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988023742"/>
      </p:ext>
    </p:extLst>
  </p:cSld>
  <p:clrMapOvr>
    <a:masterClrMapping/>
  </p:clrMapOvr>
</p:sld>
</file>

<file path=ppt/theme/theme1.xml><?xml version="1.0" encoding="utf-8"?>
<a:theme xmlns:a="http://schemas.openxmlformats.org/drawingml/2006/main" name="Θρόισμα">
  <a:themeElements>
    <a:clrScheme name="Διάμεσος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Θρόισμα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Θρόισμα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</TotalTime>
  <Words>100</Words>
  <Application>Microsoft Office PowerPoint</Application>
  <PresentationFormat>Ευρεία οθόνη</PresentationFormat>
  <Paragraphs>2</Paragraphs>
  <Slides>2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</vt:i4>
      </vt:variant>
    </vt:vector>
  </HeadingPairs>
  <TitlesOfParts>
    <vt:vector size="6" baseType="lpstr">
      <vt:lpstr>Arial</vt:lpstr>
      <vt:lpstr>Century Gothic</vt:lpstr>
      <vt:lpstr>Wingdings 3</vt:lpstr>
      <vt:lpstr>Θρόισμα</vt:lpstr>
      <vt:lpstr>Τι γνωρίζω ως τώρα!!!</vt:lpstr>
      <vt:lpstr>       Ο Κωνσταντίνος Μετέφερε την πρωτεύουσα από τη Ρώμη στο Βυζάντιο.  Στήριξε τη διωκόμενη ως τότε χριστιανική θρησκεία.  Όλοι έβλεπαν με ιδιαίτερη συμπάθεια και στήριζαν τις επιλογές του αυτοκράτορα Κωνσταντίνου, του οποίου η μητέρα, Ελένη, ήταν Ελληνίδα και χριστιανή.  Η νέα πρωτεύουσα χτίζεται σε έξι χρόνια.  Οχυρώνεται από στεριά και θάλασσα και στολίζεται με κτίσματα και έργα τέχνης.   Ο Κωνσταντίνος φιλοδοξεί να γίνει ισάξια και καλύτερη από τη Ρώμη.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Τι γνωρίζω ως τώρα!!!</dc:title>
  <dc:creator>ΑΡΕΤΗ ΣΤΑΜΟΥ</dc:creator>
  <cp:lastModifiedBy>ΑΡΕΤΗ ΣΤΑΜΟΥ</cp:lastModifiedBy>
  <cp:revision>1</cp:revision>
  <dcterms:created xsi:type="dcterms:W3CDTF">2021-05-22T04:57:09Z</dcterms:created>
  <dcterms:modified xsi:type="dcterms:W3CDTF">2021-05-22T05:04:34Z</dcterms:modified>
</cp:coreProperties>
</file>