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Ενότητα χωρίς τίτλο" id="{B052FB98-5A3A-4765-98BD-368E65EF2091}">
          <p14:sldIdLst>
            <p14:sldId id="256"/>
            <p14:sldId id="257"/>
            <p14:sldId id="258"/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Χρυσούλα Γαβαλιά" initials="ΧΓ" lastIdx="1" clrIdx="0">
    <p:extLst>
      <p:ext uri="{19B8F6BF-5375-455C-9EA6-DF929625EA0E}">
        <p15:presenceInfo xmlns:p15="http://schemas.microsoft.com/office/powerpoint/2012/main" userId="8b50120c82a089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3940192-E126-48DF-B43C-743232F01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CY" dirty="0"/>
              <a:t>Η ΕΛΛΗΝΙΚΗ ΟΙΚΟΓΕΝΕΙΑ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1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DB8F1B-7184-4DC9-AC53-FA493AB76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l-GR" sz="4000" dirty="0">
                <a:latin typeface="Calibri" panose="020F0502020204030204" pitchFamily="34" charset="0"/>
                <a:cs typeface="Calibri" panose="020F0502020204030204" pitchFamily="34" charset="0"/>
              </a:rPr>
              <a:t>Η οικογενεια της εποχησ των παππουδων μασ</a:t>
            </a:r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Θέση περιεχομένου 3" descr="Εικόνα που περιέχει παλιός&#10;&#10;Περιγραφή που δημιουργήθηκε αυτόματα">
            <a:extLst>
              <a:ext uri="{FF2B5EF4-FFF2-40B4-BE49-F238E27FC236}">
                <a16:creationId xmlns:a16="http://schemas.microsoft.com/office/drawing/2014/main" id="{E5F195D3-57A3-4E37-8E74-231F984842B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641311" y="1974574"/>
            <a:ext cx="7377331" cy="4355782"/>
          </a:xfrm>
        </p:spPr>
      </p:pic>
    </p:spTree>
    <p:extLst>
      <p:ext uri="{BB962C8B-B14F-4D97-AF65-F5344CB8AC3E}">
        <p14:creationId xmlns:p14="http://schemas.microsoft.com/office/powerpoint/2010/main" val="1388680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BC1782E-E1A9-4984-963E-63255A2DCF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ελληνικη οικογενεια σημερα</a:t>
            </a:r>
            <a:endParaRPr lang="en-US" dirty="0"/>
          </a:p>
        </p:txBody>
      </p:sp>
      <p:pic>
        <p:nvPicPr>
          <p:cNvPr id="5" name="Θέση περιεχομένου 4" descr="Εικόνα που περιέχει εσωτερικό, καναπές, άτομο, έπιπλα&#10;&#10;Περιγραφή που δημιουργήθηκε αυτόματα">
            <a:extLst>
              <a:ext uri="{FF2B5EF4-FFF2-40B4-BE49-F238E27FC236}">
                <a16:creationId xmlns:a16="http://schemas.microsoft.com/office/drawing/2014/main" id="{C6887309-8961-4CD2-A483-5A447F6DBB4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226365" y="1641346"/>
            <a:ext cx="8097078" cy="3734098"/>
          </a:xfrm>
        </p:spPr>
      </p:pic>
    </p:spTree>
    <p:extLst>
      <p:ext uri="{BB962C8B-B14F-4D97-AF65-F5344CB8AC3E}">
        <p14:creationId xmlns:p14="http://schemas.microsoft.com/office/powerpoint/2010/main" val="2123371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92B0B51-7634-4FC6-A282-8EB121CA672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28663" y="528638"/>
            <a:ext cx="10291762" cy="54721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sz="2400" b="1" dirty="0"/>
              <a:t>Θεματα για συζητηση</a:t>
            </a:r>
          </a:p>
          <a:p>
            <a:pPr marL="0" indent="0" algn="ctr">
              <a:buNone/>
            </a:pPr>
            <a:endParaRPr lang="el-GR" sz="2400" dirty="0"/>
          </a:p>
          <a:p>
            <a:r>
              <a:rPr lang="el-GR" sz="2400" dirty="0"/>
              <a:t>Παρατηρω καλα τισ εικονεσ και εντοπιζω ομοιοτητεσ και διαφορεσ.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Με ποια απο τις δυο οικογενειεσ μοιαζει περισσοτερο η δικη σασ;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Σε ποια απο τις δυο οικογενειεσ θα θελατε να ζειτε και γιατι;</a:t>
            </a:r>
          </a:p>
          <a:p>
            <a:endParaRPr lang="el-GR" sz="2400" dirty="0"/>
          </a:p>
          <a:p>
            <a:r>
              <a:rPr lang="el-GR" sz="2400" dirty="0"/>
              <a:t>ΤΙ ΘΑ ΘΕΛΑΤΕ ΝΑ ΑΛΛΑΞΕΙ ΣΤΗ ΟΙΚΟΓΕΝΕΙΑ Σας;</a:t>
            </a:r>
          </a:p>
          <a:p>
            <a:pPr marL="0" indent="0">
              <a:buNone/>
            </a:pPr>
            <a:endParaRPr lang="el-GR" sz="2400" dirty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093673"/>
      </p:ext>
    </p:extLst>
  </p:cSld>
  <p:clrMapOvr>
    <a:masterClrMapping/>
  </p:clrMapOvr>
</p:sld>
</file>

<file path=ppt/theme/theme1.xml><?xml version="1.0" encoding="utf-8"?>
<a:theme xmlns:a="http://schemas.openxmlformats.org/drawingml/2006/main" name="Σταγονίδιο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TM04033925[[fn=Σταγονίδιο]]</Template>
  <TotalTime>50</TotalTime>
  <Words>61</Words>
  <Application>Microsoft Office PowerPoint</Application>
  <PresentationFormat>Ευρεία οθόνη</PresentationFormat>
  <Paragraphs>16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Σταγονίδιο</vt:lpstr>
      <vt:lpstr>Η ΕΛΛΗΝΙΚΗ ΟΙΚΟΓΕΝΕΙΑ</vt:lpstr>
      <vt:lpstr>Η οικογενεια της εποχησ των παππουδων μασ</vt:lpstr>
      <vt:lpstr>Η ελληνικη οικογενεια σημερα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ΕΛΛΗΝΙΚΗ ΟΙΚΟΓΕΝΕΙΑ</dc:title>
  <dc:creator>Χρυσούλα Γαβαλιά</dc:creator>
  <cp:lastModifiedBy>Χρυσούλα Γαβαλιά</cp:lastModifiedBy>
  <cp:revision>8</cp:revision>
  <dcterms:created xsi:type="dcterms:W3CDTF">2021-05-04T08:25:58Z</dcterms:created>
  <dcterms:modified xsi:type="dcterms:W3CDTF">2021-05-04T14:38:06Z</dcterms:modified>
</cp:coreProperties>
</file>