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F95FA9-B4A8-4472-8B26-4D9470FA802D}" type="datetimeFigureOut">
              <a:rPr lang="en-US" smtClean="0"/>
              <a:pPr/>
              <a:t>4/27/2021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B3D403-E5D7-41C6-A3CE-0890EE0CBBE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">
    <p:bg>
      <p:bgPr>
        <a:blipFill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7800" y="3022600"/>
            <a:ext cx="8788400" cy="698500"/>
          </a:xfrm>
        </p:spPr>
        <p:txBody>
          <a:bodyPr/>
          <a:lstStyle>
            <a:lvl1pPr algn="ctr">
              <a:buNone/>
              <a:defRPr sz="4800"/>
            </a:lvl1pPr>
          </a:lstStyle>
          <a:p>
            <a:pPr lvl="0"/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subTitle" idx="1"/>
          </p:nvPr>
        </p:nvSpPr>
        <p:spPr>
          <a:xfrm>
            <a:off x="177800" y="4038600"/>
            <a:ext cx="8788400" cy="571500"/>
          </a:xfrm>
        </p:spPr>
        <p:txBody>
          <a:bodyPr/>
          <a:lstStyle>
            <a:lvl1pPr algn="ctr">
              <a:buNone/>
              <a:defRPr sz="3600"/>
            </a:lvl1pPr>
          </a:lstStyle>
          <a:p>
            <a:pPr lvl="0"/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n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7800" y="419100"/>
            <a:ext cx="8788400" cy="495299"/>
          </a:xfrm>
        </p:spPr>
        <p:txBody>
          <a:bodyPr/>
          <a:lstStyle/>
          <a:p>
            <a:pPr lvl="0"/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0"/>
          <p:cNvSpPr>
            <a:spLocks noGrp="1" noChangeArrowheads="1"/>
          </p:cNvSpPr>
          <p:nvPr>
            <p:ph idx="1"/>
          </p:nvPr>
        </p:nvSpPr>
        <p:spPr>
          <a:xfrm>
            <a:off x="177800" y="1282700"/>
            <a:ext cx="8788400" cy="5334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  <a:endParaRPr lang="en-US"/>
          </a:p>
          <a:p>
            <a:pPr lvl="2"/>
            <a:r>
              <a:rPr lang="en-US" smtClean="0"/>
              <a:t>Third level</a:t>
            </a:r>
            <a:endParaRPr lang="en-US"/>
          </a:p>
          <a:p>
            <a:pPr lvl="3"/>
            <a:r>
              <a:rPr lang="en-US" smtClean="0"/>
              <a:t>Fourth level</a:t>
            </a:r>
            <a:endParaRPr lang="en-US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wo Content 75 2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7800" y="419100"/>
            <a:ext cx="8788400" cy="495299"/>
          </a:xfrm>
        </p:spPr>
        <p:txBody>
          <a:bodyPr/>
          <a:lstStyle/>
          <a:p>
            <a:pPr lvl="0"/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0"/>
          <p:cNvSpPr>
            <a:spLocks noGrp="1" noChangeArrowheads="1"/>
          </p:cNvSpPr>
          <p:nvPr>
            <p:ph idx="1"/>
          </p:nvPr>
        </p:nvSpPr>
        <p:spPr>
          <a:xfrm>
            <a:off x="177800" y="1282700"/>
            <a:ext cx="5613400" cy="5334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  <a:endParaRPr lang="en-US"/>
          </a:p>
          <a:p>
            <a:pPr lvl="2"/>
            <a:r>
              <a:rPr lang="en-US" smtClean="0"/>
              <a:t>Third level</a:t>
            </a:r>
            <a:endParaRPr lang="en-US"/>
          </a:p>
          <a:p>
            <a:pPr lvl="3"/>
            <a:r>
              <a:rPr lang="en-US" smtClean="0"/>
              <a:t>Fourth level</a:t>
            </a:r>
            <a:endParaRPr lang="en-US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1"/>
          <p:cNvSpPr>
            <a:spLocks noGrp="1" noChangeArrowheads="1"/>
          </p:cNvSpPr>
          <p:nvPr>
            <p:ph idx="2"/>
          </p:nvPr>
        </p:nvSpPr>
        <p:spPr>
          <a:xfrm>
            <a:off x="6146800" y="1282700"/>
            <a:ext cx="2819400" cy="5334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  <a:endParaRPr lang="en-US"/>
          </a:p>
          <a:p>
            <a:pPr lvl="2"/>
            <a:r>
              <a:rPr lang="en-US" smtClean="0"/>
              <a:t>Third level</a:t>
            </a:r>
            <a:endParaRPr lang="en-US"/>
          </a:p>
          <a:p>
            <a:pPr lvl="3"/>
            <a:r>
              <a:rPr lang="en-US" smtClean="0"/>
              <a:t>Fourth level</a:t>
            </a:r>
            <a:endParaRPr lang="en-US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wo Content Ev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7800" y="419100"/>
            <a:ext cx="8788400" cy="495299"/>
          </a:xfrm>
        </p:spPr>
        <p:txBody>
          <a:bodyPr/>
          <a:lstStyle/>
          <a:p>
            <a:pPr lvl="0"/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0"/>
          <p:cNvSpPr>
            <a:spLocks noGrp="1" noChangeArrowheads="1"/>
          </p:cNvSpPr>
          <p:nvPr>
            <p:ph idx="1"/>
          </p:nvPr>
        </p:nvSpPr>
        <p:spPr>
          <a:xfrm>
            <a:off x="177800" y="1282700"/>
            <a:ext cx="4216400" cy="5334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  <a:endParaRPr lang="en-US"/>
          </a:p>
          <a:p>
            <a:pPr lvl="2"/>
            <a:r>
              <a:rPr lang="en-US" smtClean="0"/>
              <a:t>Third level</a:t>
            </a:r>
            <a:endParaRPr lang="en-US"/>
          </a:p>
          <a:p>
            <a:pPr lvl="3"/>
            <a:r>
              <a:rPr lang="en-US" smtClean="0"/>
              <a:t>Fourth level</a:t>
            </a:r>
            <a:endParaRPr lang="en-US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1"/>
          <p:cNvSpPr>
            <a:spLocks noGrp="1" noChangeArrowheads="1"/>
          </p:cNvSpPr>
          <p:nvPr>
            <p:ph idx="2"/>
          </p:nvPr>
        </p:nvSpPr>
        <p:spPr>
          <a:xfrm>
            <a:off x="4737100" y="1282700"/>
            <a:ext cx="4229100" cy="5334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  <a:endParaRPr lang="en-US"/>
          </a:p>
          <a:p>
            <a:pPr lvl="2"/>
            <a:r>
              <a:rPr lang="en-US" smtClean="0"/>
              <a:t>Third level</a:t>
            </a:r>
            <a:endParaRPr lang="en-US"/>
          </a:p>
          <a:p>
            <a:pPr lvl="3"/>
            <a:r>
              <a:rPr lang="en-US" smtClean="0"/>
              <a:t>Fourth level</a:t>
            </a:r>
            <a:endParaRPr lang="en-US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wo Content 25 7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7800" y="419100"/>
            <a:ext cx="8788400" cy="495299"/>
          </a:xfrm>
        </p:spPr>
        <p:txBody>
          <a:bodyPr/>
          <a:lstStyle/>
          <a:p>
            <a:pPr lvl="0"/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0"/>
          <p:cNvSpPr>
            <a:spLocks noGrp="1" noChangeArrowheads="1"/>
          </p:cNvSpPr>
          <p:nvPr>
            <p:ph idx="1"/>
          </p:nvPr>
        </p:nvSpPr>
        <p:spPr>
          <a:xfrm>
            <a:off x="177800" y="1282700"/>
            <a:ext cx="2806700" cy="5334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  <a:endParaRPr lang="en-US"/>
          </a:p>
          <a:p>
            <a:pPr lvl="2"/>
            <a:r>
              <a:rPr lang="en-US" smtClean="0"/>
              <a:t>Third level</a:t>
            </a:r>
            <a:endParaRPr lang="en-US"/>
          </a:p>
          <a:p>
            <a:pPr lvl="3"/>
            <a:r>
              <a:rPr lang="en-US" smtClean="0"/>
              <a:t>Fourth level</a:t>
            </a:r>
            <a:endParaRPr lang="en-US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1"/>
          <p:cNvSpPr>
            <a:spLocks noGrp="1" noChangeArrowheads="1"/>
          </p:cNvSpPr>
          <p:nvPr>
            <p:ph idx="2"/>
          </p:nvPr>
        </p:nvSpPr>
        <p:spPr>
          <a:xfrm>
            <a:off x="3340100" y="1282700"/>
            <a:ext cx="5626100" cy="5334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  <a:endParaRPr lang="en-US"/>
          </a:p>
          <a:p>
            <a:pPr lvl="2"/>
            <a:r>
              <a:rPr lang="en-US" smtClean="0"/>
              <a:t>Third level</a:t>
            </a:r>
            <a:endParaRPr lang="en-US"/>
          </a:p>
          <a:p>
            <a:pPr lvl="3"/>
            <a:r>
              <a:rPr lang="en-US" smtClean="0"/>
              <a:t>Fourth level</a:t>
            </a:r>
            <a:endParaRPr lang="en-US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wo Content Stack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7800" y="419100"/>
            <a:ext cx="8788400" cy="495299"/>
          </a:xfrm>
        </p:spPr>
        <p:txBody>
          <a:bodyPr/>
          <a:lstStyle/>
          <a:p>
            <a:pPr lvl="0"/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0"/>
          <p:cNvSpPr>
            <a:spLocks noGrp="1" noChangeArrowheads="1"/>
          </p:cNvSpPr>
          <p:nvPr>
            <p:ph idx="1"/>
          </p:nvPr>
        </p:nvSpPr>
        <p:spPr>
          <a:xfrm>
            <a:off x="177800" y="1282700"/>
            <a:ext cx="8788400" cy="25527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  <a:endParaRPr lang="en-US"/>
          </a:p>
          <a:p>
            <a:pPr lvl="2"/>
            <a:r>
              <a:rPr lang="en-US" smtClean="0"/>
              <a:t>Third level</a:t>
            </a:r>
            <a:endParaRPr lang="en-US"/>
          </a:p>
          <a:p>
            <a:pPr lvl="3"/>
            <a:r>
              <a:rPr lang="en-US" smtClean="0"/>
              <a:t>Fourth level</a:t>
            </a:r>
            <a:endParaRPr lang="en-US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1"/>
          <p:cNvSpPr>
            <a:spLocks noGrp="1" noChangeArrowheads="1"/>
          </p:cNvSpPr>
          <p:nvPr>
            <p:ph idx="2"/>
          </p:nvPr>
        </p:nvSpPr>
        <p:spPr>
          <a:xfrm>
            <a:off x="177800" y="4051300"/>
            <a:ext cx="8788400" cy="2565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  <a:endParaRPr lang="en-US"/>
          </a:p>
          <a:p>
            <a:pPr lvl="2"/>
            <a:r>
              <a:rPr lang="en-US" smtClean="0"/>
              <a:t>Third level</a:t>
            </a:r>
            <a:endParaRPr lang="en-US"/>
          </a:p>
          <a:p>
            <a:pPr lvl="3"/>
            <a:r>
              <a:rPr lang="en-US" smtClean="0"/>
              <a:t>Fourth level</a:t>
            </a:r>
            <a:endParaRPr lang="en-US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hre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7800" y="419100"/>
            <a:ext cx="8788400" cy="495299"/>
          </a:xfrm>
        </p:spPr>
        <p:txBody>
          <a:bodyPr/>
          <a:lstStyle/>
          <a:p>
            <a:pPr lvl="0"/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0"/>
          <p:cNvSpPr>
            <a:spLocks noGrp="1" noChangeArrowheads="1"/>
          </p:cNvSpPr>
          <p:nvPr>
            <p:ph idx="1"/>
          </p:nvPr>
        </p:nvSpPr>
        <p:spPr>
          <a:xfrm>
            <a:off x="177800" y="1282700"/>
            <a:ext cx="5613400" cy="5334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  <a:endParaRPr lang="en-US"/>
          </a:p>
          <a:p>
            <a:pPr lvl="2"/>
            <a:r>
              <a:rPr lang="en-US" smtClean="0"/>
              <a:t>Third level</a:t>
            </a:r>
            <a:endParaRPr lang="en-US"/>
          </a:p>
          <a:p>
            <a:pPr lvl="3"/>
            <a:r>
              <a:rPr lang="en-US" smtClean="0"/>
              <a:t>Fourth level</a:t>
            </a:r>
            <a:endParaRPr lang="en-US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1"/>
          <p:cNvSpPr>
            <a:spLocks noGrp="1" noChangeArrowheads="1"/>
          </p:cNvSpPr>
          <p:nvPr>
            <p:ph idx="2"/>
          </p:nvPr>
        </p:nvSpPr>
        <p:spPr>
          <a:xfrm>
            <a:off x="6146800" y="1282700"/>
            <a:ext cx="2819400" cy="25527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  <a:endParaRPr lang="en-US"/>
          </a:p>
          <a:p>
            <a:pPr lvl="2"/>
            <a:r>
              <a:rPr lang="en-US" smtClean="0"/>
              <a:t>Third level</a:t>
            </a:r>
            <a:endParaRPr lang="en-US"/>
          </a:p>
          <a:p>
            <a:pPr lvl="3"/>
            <a:r>
              <a:rPr lang="en-US" smtClean="0"/>
              <a:t>Fourth level</a:t>
            </a:r>
            <a:endParaRPr lang="en-US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2"/>
          <p:cNvSpPr>
            <a:spLocks noGrp="1" noChangeArrowheads="1"/>
          </p:cNvSpPr>
          <p:nvPr>
            <p:ph idx="3"/>
          </p:nvPr>
        </p:nvSpPr>
        <p:spPr>
          <a:xfrm>
            <a:off x="6146800" y="4051300"/>
            <a:ext cx="2819400" cy="2565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  <a:endParaRPr lang="en-US"/>
          </a:p>
          <a:p>
            <a:pPr lvl="2"/>
            <a:r>
              <a:rPr lang="en-US" smtClean="0"/>
              <a:t>Third level</a:t>
            </a:r>
            <a:endParaRPr lang="en-US"/>
          </a:p>
          <a:p>
            <a:pPr lvl="3"/>
            <a:r>
              <a:rPr lang="en-US" smtClean="0"/>
              <a:t>Fourth level</a:t>
            </a:r>
            <a:endParaRPr lang="en-US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hree Content Ev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7800" y="419100"/>
            <a:ext cx="8788400" cy="495299"/>
          </a:xfrm>
        </p:spPr>
        <p:txBody>
          <a:bodyPr/>
          <a:lstStyle/>
          <a:p>
            <a:pPr lvl="0"/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0"/>
          <p:cNvSpPr>
            <a:spLocks noGrp="1" noChangeArrowheads="1"/>
          </p:cNvSpPr>
          <p:nvPr>
            <p:ph idx="1"/>
          </p:nvPr>
        </p:nvSpPr>
        <p:spPr>
          <a:xfrm>
            <a:off x="177800" y="1282700"/>
            <a:ext cx="4216400" cy="5334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  <a:endParaRPr lang="en-US"/>
          </a:p>
          <a:p>
            <a:pPr lvl="2"/>
            <a:r>
              <a:rPr lang="en-US" smtClean="0"/>
              <a:t>Third level</a:t>
            </a:r>
            <a:endParaRPr lang="en-US"/>
          </a:p>
          <a:p>
            <a:pPr lvl="3"/>
            <a:r>
              <a:rPr lang="en-US" smtClean="0"/>
              <a:t>Fourth level</a:t>
            </a:r>
            <a:endParaRPr lang="en-US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1"/>
          <p:cNvSpPr>
            <a:spLocks noGrp="1" noChangeArrowheads="1"/>
          </p:cNvSpPr>
          <p:nvPr>
            <p:ph idx="2"/>
          </p:nvPr>
        </p:nvSpPr>
        <p:spPr>
          <a:xfrm>
            <a:off x="4737100" y="1282700"/>
            <a:ext cx="4229100" cy="25527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  <a:endParaRPr lang="en-US"/>
          </a:p>
          <a:p>
            <a:pPr lvl="2"/>
            <a:r>
              <a:rPr lang="en-US" smtClean="0"/>
              <a:t>Third level</a:t>
            </a:r>
            <a:endParaRPr lang="en-US"/>
          </a:p>
          <a:p>
            <a:pPr lvl="3"/>
            <a:r>
              <a:rPr lang="en-US" smtClean="0"/>
              <a:t>Fourth level</a:t>
            </a:r>
            <a:endParaRPr lang="en-US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2"/>
          <p:cNvSpPr>
            <a:spLocks noGrp="1" noChangeArrowheads="1"/>
          </p:cNvSpPr>
          <p:nvPr>
            <p:ph idx="3"/>
          </p:nvPr>
        </p:nvSpPr>
        <p:spPr>
          <a:xfrm>
            <a:off x="4737100" y="4051300"/>
            <a:ext cx="4229100" cy="2565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  <a:endParaRPr lang="en-US"/>
          </a:p>
          <a:p>
            <a:pPr lvl="2"/>
            <a:r>
              <a:rPr lang="en-US" smtClean="0"/>
              <a:t>Third level</a:t>
            </a:r>
            <a:endParaRPr lang="en-US"/>
          </a:p>
          <a:p>
            <a:pPr lvl="3"/>
            <a:r>
              <a:rPr lang="en-US" smtClean="0"/>
              <a:t>Fourth level</a:t>
            </a:r>
            <a:endParaRPr lang="en-US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Emp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7800" y="419100"/>
            <a:ext cx="8788400" cy="495299"/>
          </a:xfrm>
        </p:spPr>
        <p:txBody>
          <a:bodyPr/>
          <a:lstStyle/>
          <a:p>
            <a:pPr lvl="0"/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1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44113C93-F958-4479-AD6A-B742F9DC813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xStyles>
    <p:titleStyle>
      <a:lvl1pPr algn="l" rtl="0" fontAlgn="base">
        <a:spcBef>
          <a:spcPct val="0"/>
        </a:spcBef>
        <a:spcAft>
          <a:spcPct val="0"/>
        </a:spcAft>
        <a:defRPr sz="3200">
          <a:solidFill>
            <a:srgbClr val="FFFF00"/>
          </a:solidFill>
          <a:latin typeface="Arial" pitchFamily="82" charset="0"/>
          <a:ea typeface="+mn-ea"/>
          <a:cs typeface="+mn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000" kern="1200">
          <a:solidFill>
            <a:srgbClr val="FFFFFF"/>
          </a:solidFill>
          <a:latin typeface="Arial" pitchFamily="82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rgbClr val="CAFDFD"/>
          </a:solidFill>
          <a:latin typeface="Arial" pitchFamily="82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rgbClr val="FFFFFF"/>
          </a:solidFill>
          <a:latin typeface="Arial" pitchFamily="82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rgbClr val="CAFDFD"/>
          </a:solidFill>
          <a:latin typeface="Arial" pitchFamily="82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rgbClr val="CAFDFD"/>
          </a:solidFill>
          <a:latin typeface="Arial" pitchFamily="82" charset="0"/>
          <a:ea typeface="+mn-ea"/>
          <a:cs typeface="+mn-cs"/>
        </a:defRPr>
      </a:lvl5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2"/>
          <p:cNvSpPr>
            <a:spLocks noGrp="1" noChangeArrowheads="1"/>
          </p:cNvSpPr>
          <p:nvPr>
            <p:ph type="title"/>
          </p:nvPr>
        </p:nvSpPr>
        <p:spPr>
          <a:xfrm>
            <a:off x="215900" y="495299"/>
            <a:ext cx="8750300" cy="698500"/>
          </a:xfrm>
        </p:spPr>
        <p:txBody>
          <a:bodyPr/>
          <a:lstStyle/>
          <a:p>
            <a:pPr lvl="0" algn="ctr"/>
            <a:r>
              <a:rPr lang="en-US" sz="4800">
                <a:solidFill>
                  <a:srgbClr val="FFFF00"/>
                </a:solidFill>
                <a:latin typeface="Arial" pitchFamily="82" charset="0"/>
              </a:rPr>
              <a:t>ΑΓΙΑ ΣΟΦΙΑ</a:t>
            </a:r>
          </a:p>
        </p:txBody>
      </p:sp>
      <p:pic>
        <p:nvPicPr>
          <p:cNvPr id="14" name="InspGraphic"/>
          <p:cNvPicPr>
            <a:picLocks noGrp="1" noChangeAspect="1"/>
          </p:cNvPicPr>
          <p:nvPr>
            <p:ph sz="half" idx="14"/>
          </p:nvPr>
        </p:nvPicPr>
        <p:blipFill>
          <a:blip r:embed="rId2" cstate="print"/>
          <a:stretch>
            <a:fillRect/>
          </a:stretch>
        </p:blipFill>
        <p:spPr>
          <a:xfrm>
            <a:off x="457200" y="1511300"/>
            <a:ext cx="8267699" cy="4876800"/>
          </a:xfrm>
          <a:prstGeom prst="rect">
            <a:avLst/>
          </a:prstGeom>
          <a:noFill/>
          <a:ln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nspGraphic"/>
          <p:cNvPicPr>
            <a:picLocks noGrp="1" noChangeAspect="1"/>
          </p:cNvPicPr>
          <p:nvPr>
            <p:ph sz="half" idx="11"/>
          </p:nvPr>
        </p:nvPicPr>
        <p:blipFill>
          <a:blip r:embed="rId2" cstate="print"/>
          <a:stretch>
            <a:fillRect/>
          </a:stretch>
        </p:blipFill>
        <p:spPr>
          <a:xfrm>
            <a:off x="660400" y="1435100"/>
            <a:ext cx="7912100" cy="4229100"/>
          </a:xfrm>
          <a:prstGeom prst="rect">
            <a:avLst/>
          </a:prstGeom>
          <a:noFill/>
          <a:ln/>
        </p:spPr>
      </p:pic>
      <p:sp>
        <p:nvSpPr>
          <p:cNvPr id="2" name="Title 0"/>
          <p:cNvSpPr>
            <a:spLocks noGrp="1" noChangeArrowheads="1"/>
          </p:cNvSpPr>
          <p:nvPr>
            <p:ph type="title"/>
          </p:nvPr>
        </p:nvSpPr>
        <p:spPr>
          <a:xfrm>
            <a:off x="3327400" y="330200"/>
            <a:ext cx="2730500" cy="469899"/>
          </a:xfrm>
        </p:spPr>
        <p:txBody>
          <a:bodyPr/>
          <a:lstStyle/>
          <a:p>
            <a:pPr lvl="0" algn="l"/>
            <a:r>
              <a:rPr lang="en-US" sz="3200" b="1">
                <a:solidFill>
                  <a:srgbClr val="000000"/>
                </a:solidFill>
                <a:latin typeface="Arial" pitchFamily="82" charset="0"/>
              </a:rPr>
              <a:t>ΑΓΙΑ ΣΟΦΙΑ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nspGraphic"/>
          <p:cNvPicPr>
            <a:picLocks noGrp="1" noChangeAspect="1"/>
          </p:cNvPicPr>
          <p:nvPr>
            <p:ph sz="half" idx="11"/>
          </p:nvPr>
        </p:nvPicPr>
        <p:blipFill>
          <a:blip r:embed="rId2" cstate="print"/>
          <a:stretch>
            <a:fillRect/>
          </a:stretch>
        </p:blipFill>
        <p:spPr>
          <a:xfrm>
            <a:off x="609600" y="1435100"/>
            <a:ext cx="7924799" cy="4597400"/>
          </a:xfrm>
          <a:prstGeom prst="rect">
            <a:avLst/>
          </a:prstGeom>
          <a:noFill/>
          <a:ln/>
        </p:spPr>
      </p:pic>
      <p:sp>
        <p:nvSpPr>
          <p:cNvPr id="2" name="Title 0"/>
          <p:cNvSpPr>
            <a:spLocks noGrp="1" noChangeArrowheads="1"/>
          </p:cNvSpPr>
          <p:nvPr>
            <p:ph type="title"/>
          </p:nvPr>
        </p:nvSpPr>
        <p:spPr>
          <a:xfrm>
            <a:off x="2908300" y="368300"/>
            <a:ext cx="2959100" cy="533400"/>
          </a:xfrm>
        </p:spPr>
        <p:txBody>
          <a:bodyPr/>
          <a:lstStyle/>
          <a:p>
            <a:pPr lvl="0" algn="l"/>
            <a:r>
              <a:rPr lang="en-US" sz="3600" b="1">
                <a:solidFill>
                  <a:srgbClr val="000000"/>
                </a:solidFill>
                <a:latin typeface="Arial" pitchFamily="82" charset="0"/>
              </a:rPr>
              <a:t>ΑΓΙΑ ΣΟΦΙΑ</a:t>
            </a:r>
            <a:r>
              <a:rPr lang="en-US" sz="3200" b="1">
                <a:solidFill>
                  <a:srgbClr val="000000"/>
                </a:solidFill>
                <a:latin typeface="Arial" pitchFamily="82" charset="0"/>
              </a:rPr>
              <a:t>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0"/>
          <p:cNvSpPr>
            <a:spLocks noGrp="1" noChangeArrowheads="1"/>
          </p:cNvSpPr>
          <p:nvPr>
            <p:ph type="title"/>
          </p:nvPr>
        </p:nvSpPr>
        <p:spPr>
          <a:xfrm>
            <a:off x="3213100" y="317500"/>
            <a:ext cx="2641600" cy="469899"/>
          </a:xfrm>
        </p:spPr>
        <p:txBody>
          <a:bodyPr/>
          <a:lstStyle/>
          <a:p>
            <a:pPr lvl="0" algn="l"/>
            <a:r>
              <a:rPr lang="en-US" sz="3200" b="1">
                <a:solidFill>
                  <a:srgbClr val="000000"/>
                </a:solidFill>
                <a:latin typeface="Arial" pitchFamily="82" charset="0"/>
              </a:rPr>
              <a:t>ΑΓΙΑ ΣΟΦΙΑ </a:t>
            </a:r>
          </a:p>
        </p:txBody>
      </p:sp>
      <p:pic>
        <p:nvPicPr>
          <p:cNvPr id="11" name="InspGraphic"/>
          <p:cNvPicPr>
            <a:picLocks noGrp="1" noChangeAspect="1"/>
          </p:cNvPicPr>
          <p:nvPr>
            <p:ph sz="half" idx="11"/>
          </p:nvPr>
        </p:nvPicPr>
        <p:blipFill>
          <a:blip r:embed="rId2" cstate="print"/>
          <a:stretch>
            <a:fillRect/>
          </a:stretch>
        </p:blipFill>
        <p:spPr>
          <a:xfrm>
            <a:off x="469899" y="1473200"/>
            <a:ext cx="8305800" cy="4800600"/>
          </a:xfrm>
          <a:prstGeom prst="rect">
            <a:avLst/>
          </a:prstGeom>
          <a:noFill/>
          <a:ln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0"/>
          <p:cNvSpPr>
            <a:spLocks noGrp="1" noChangeArrowheads="1"/>
          </p:cNvSpPr>
          <p:nvPr>
            <p:ph type="title"/>
          </p:nvPr>
        </p:nvSpPr>
        <p:spPr>
          <a:xfrm>
            <a:off x="1016000" y="393700"/>
            <a:ext cx="7632699" cy="469899"/>
          </a:xfrm>
        </p:spPr>
        <p:txBody>
          <a:bodyPr/>
          <a:lstStyle/>
          <a:p>
            <a:pPr lvl="0" algn="l"/>
            <a:r>
              <a:rPr lang="en-US" sz="3200" b="1">
                <a:solidFill>
                  <a:srgbClr val="000000"/>
                </a:solidFill>
                <a:latin typeface="Arial" pitchFamily="82" charset="0"/>
              </a:rPr>
              <a:t>ΑΓΙΑ ΣΟΦΙΑ (ΕΣΩΤΕΡΙΚΗ ΑΠΟΨΗ)</a:t>
            </a:r>
          </a:p>
        </p:txBody>
      </p:sp>
      <p:pic>
        <p:nvPicPr>
          <p:cNvPr id="11" name="InspGraphic"/>
          <p:cNvPicPr>
            <a:picLocks noGrp="1" noChangeAspect="1"/>
          </p:cNvPicPr>
          <p:nvPr>
            <p:ph sz="half" idx="11"/>
          </p:nvPr>
        </p:nvPicPr>
        <p:blipFill>
          <a:blip r:embed="rId2" cstate="print"/>
          <a:stretch>
            <a:fillRect/>
          </a:stretch>
        </p:blipFill>
        <p:spPr>
          <a:xfrm>
            <a:off x="1155700" y="1409700"/>
            <a:ext cx="6858000" cy="5118100"/>
          </a:xfrm>
          <a:prstGeom prst="rect">
            <a:avLst/>
          </a:prstGeom>
          <a:noFill/>
          <a:ln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0"/>
          <p:cNvSpPr>
            <a:spLocks noGrp="1" noChangeArrowheads="1"/>
          </p:cNvSpPr>
          <p:nvPr>
            <p:ph type="title"/>
          </p:nvPr>
        </p:nvSpPr>
        <p:spPr>
          <a:xfrm>
            <a:off x="1206500" y="381000"/>
            <a:ext cx="7696199" cy="469899"/>
          </a:xfrm>
        </p:spPr>
        <p:txBody>
          <a:bodyPr/>
          <a:lstStyle/>
          <a:p>
            <a:pPr lvl="0" algn="l"/>
            <a:r>
              <a:rPr lang="en-US" sz="3200" b="1">
                <a:solidFill>
                  <a:srgbClr val="000000"/>
                </a:solidFill>
                <a:latin typeface="Arial" pitchFamily="82" charset="0"/>
              </a:rPr>
              <a:t>ΑΓΙΑ ΣΟΦΙΑ (ΕΣΩΤΕΡΙΚΗ ΑΠΟΨΗ)</a:t>
            </a:r>
          </a:p>
        </p:txBody>
      </p:sp>
      <p:pic>
        <p:nvPicPr>
          <p:cNvPr id="11" name="InspGraphic"/>
          <p:cNvPicPr>
            <a:picLocks noGrp="1" noChangeAspect="1"/>
          </p:cNvPicPr>
          <p:nvPr>
            <p:ph sz="half" idx="11"/>
          </p:nvPr>
        </p:nvPicPr>
        <p:blipFill>
          <a:blip r:embed="rId2" cstate="print"/>
          <a:stretch>
            <a:fillRect/>
          </a:stretch>
        </p:blipFill>
        <p:spPr>
          <a:xfrm>
            <a:off x="1054100" y="1422400"/>
            <a:ext cx="6731000" cy="5041900"/>
          </a:xfrm>
          <a:prstGeom prst="rect">
            <a:avLst/>
          </a:prstGeom>
          <a:noFill/>
          <a:ln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0"/>
          <p:cNvSpPr>
            <a:spLocks noGrp="1" noChangeArrowheads="1"/>
          </p:cNvSpPr>
          <p:nvPr>
            <p:ph type="title"/>
          </p:nvPr>
        </p:nvSpPr>
        <p:spPr>
          <a:xfrm>
            <a:off x="1181100" y="355600"/>
            <a:ext cx="7594600" cy="469899"/>
          </a:xfrm>
        </p:spPr>
        <p:txBody>
          <a:bodyPr/>
          <a:lstStyle/>
          <a:p>
            <a:pPr lvl="0" algn="l"/>
            <a:r>
              <a:rPr lang="en-US" sz="3200" b="1">
                <a:solidFill>
                  <a:srgbClr val="000000"/>
                </a:solidFill>
                <a:latin typeface="Arial" pitchFamily="82" charset="0"/>
              </a:rPr>
              <a:t>ΑΓΙΑ ΣΟΦΙΑ (ΕΣΩΤΕΡΙΚΗ ΑΠΟΨΗ)</a:t>
            </a:r>
          </a:p>
        </p:txBody>
      </p:sp>
      <p:pic>
        <p:nvPicPr>
          <p:cNvPr id="11" name="InspGraphic"/>
          <p:cNvPicPr>
            <a:picLocks noGrp="1" noChangeAspect="1"/>
          </p:cNvPicPr>
          <p:nvPr>
            <p:ph sz="half" idx="11"/>
          </p:nvPr>
        </p:nvPicPr>
        <p:blipFill>
          <a:blip r:embed="rId2" cstate="print"/>
          <a:stretch>
            <a:fillRect/>
          </a:stretch>
        </p:blipFill>
        <p:spPr>
          <a:xfrm>
            <a:off x="584200" y="1701800"/>
            <a:ext cx="8102600" cy="4533900"/>
          </a:xfrm>
          <a:prstGeom prst="rect">
            <a:avLst/>
          </a:prstGeom>
          <a:noFill/>
          <a:ln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0"/>
          <p:cNvSpPr>
            <a:spLocks noGrp="1" noChangeArrowheads="1"/>
          </p:cNvSpPr>
          <p:nvPr>
            <p:ph type="title"/>
          </p:nvPr>
        </p:nvSpPr>
        <p:spPr>
          <a:xfrm>
            <a:off x="2070100" y="342900"/>
            <a:ext cx="6096000" cy="469899"/>
          </a:xfrm>
        </p:spPr>
        <p:txBody>
          <a:bodyPr/>
          <a:lstStyle/>
          <a:p>
            <a:pPr lvl="0" algn="l"/>
            <a:r>
              <a:rPr lang="en-US" sz="3200" b="1">
                <a:solidFill>
                  <a:srgbClr val="000000"/>
                </a:solidFill>
                <a:latin typeface="Arial" pitchFamily="82" charset="0"/>
              </a:rPr>
              <a:t>ΑΓΙΑ ΣΟΦΙΑ (ΨΗΦΙΔΩΤΟ)</a:t>
            </a:r>
          </a:p>
        </p:txBody>
      </p:sp>
      <p:pic>
        <p:nvPicPr>
          <p:cNvPr id="11" name="InspGraphic"/>
          <p:cNvPicPr>
            <a:picLocks noGrp="1" noChangeAspect="1"/>
          </p:cNvPicPr>
          <p:nvPr>
            <p:ph sz="half" idx="11"/>
          </p:nvPr>
        </p:nvPicPr>
        <p:blipFill>
          <a:blip r:embed="rId2" cstate="print"/>
          <a:stretch>
            <a:fillRect/>
          </a:stretch>
        </p:blipFill>
        <p:spPr>
          <a:xfrm>
            <a:off x="596900" y="1435100"/>
            <a:ext cx="8039099" cy="5105400"/>
          </a:xfrm>
          <a:prstGeom prst="rect">
            <a:avLst/>
          </a:prstGeom>
          <a:noFill/>
          <a:ln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31</Words>
  <Application>Microsoft Office PowerPoint</Application>
  <PresentationFormat>Προβολή στην οθόνη (4:3)</PresentationFormat>
  <Paragraphs>8</Paragraphs>
  <Slides>8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8</vt:i4>
      </vt:variant>
    </vt:vector>
  </HeadingPairs>
  <TitlesOfParts>
    <vt:vector size="9" baseType="lpstr">
      <vt:lpstr>Default Design</vt:lpstr>
      <vt:lpstr>ΑΓΙΑ ΣΟΦΙΑ</vt:lpstr>
      <vt:lpstr>ΑΓΙΑ ΣΟΦΙΑ </vt:lpstr>
      <vt:lpstr>ΑΓΙΑ ΣΟΦΙΑ </vt:lpstr>
      <vt:lpstr>ΑΓΙΑ ΣΟΦΙΑ </vt:lpstr>
      <vt:lpstr>ΑΓΙΑ ΣΟΦΙΑ (ΕΣΩΤΕΡΙΚΗ ΑΠΟΨΗ)</vt:lpstr>
      <vt:lpstr>ΑΓΙΑ ΣΟΦΙΑ (ΕΣΩΤΕΡΙΚΗ ΑΠΟΨΗ)</vt:lpstr>
      <vt:lpstr>ΑΓΙΑ ΣΟΦΙΑ (ΕΣΩΤΕΡΙΚΗ ΑΠΟΨΗ)</vt:lpstr>
      <vt:lpstr>ΑΓΙΑ ΣΟΦΙΑ (ΨΗΦΙΔΩΤΟ)</vt:lpstr>
    </vt:vector>
  </TitlesOfParts>
  <Company>Inspiration Software, Inc.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ΑΓΙΑ ΣΟΦΙΑ</dc:title>
  <dc:creator>Inspiration 9.0b</dc:creator>
  <cp:lastModifiedBy>user</cp:lastModifiedBy>
  <cp:revision>1</cp:revision>
  <dcterms:created xsi:type="dcterms:W3CDTF">2008-08-26T18:19:57Z</dcterms:created>
  <dcterms:modified xsi:type="dcterms:W3CDTF">2021-04-27T07:24:00Z</dcterms:modified>
</cp:coreProperties>
</file>