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753B1-EDC9-45BC-8B75-F4E4B24984EA}" type="datetimeFigureOut">
              <a:rPr lang="el-GR" smtClean="0"/>
              <a:t>29/5/2021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65935-57BD-42EC-B565-EB5CB89D2D5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753B1-EDC9-45BC-8B75-F4E4B24984EA}" type="datetimeFigureOut">
              <a:rPr lang="el-GR" smtClean="0"/>
              <a:t>29/5/2021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65935-57BD-42EC-B565-EB5CB89D2D5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753B1-EDC9-45BC-8B75-F4E4B24984EA}" type="datetimeFigureOut">
              <a:rPr lang="el-GR" smtClean="0"/>
              <a:t>29/5/2021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65935-57BD-42EC-B565-EB5CB89D2D5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753B1-EDC9-45BC-8B75-F4E4B24984EA}" type="datetimeFigureOut">
              <a:rPr lang="el-GR" smtClean="0"/>
              <a:t>29/5/2021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65935-57BD-42EC-B565-EB5CB89D2D5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753B1-EDC9-45BC-8B75-F4E4B24984EA}" type="datetimeFigureOut">
              <a:rPr lang="el-GR" smtClean="0"/>
              <a:t>29/5/2021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65935-57BD-42EC-B565-EB5CB89D2D5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753B1-EDC9-45BC-8B75-F4E4B24984EA}" type="datetimeFigureOut">
              <a:rPr lang="el-GR" smtClean="0"/>
              <a:t>29/5/2021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65935-57BD-42EC-B565-EB5CB89D2D5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753B1-EDC9-45BC-8B75-F4E4B24984EA}" type="datetimeFigureOut">
              <a:rPr lang="el-GR" smtClean="0"/>
              <a:t>29/5/2021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65935-57BD-42EC-B565-EB5CB89D2D5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753B1-EDC9-45BC-8B75-F4E4B24984EA}" type="datetimeFigureOut">
              <a:rPr lang="el-GR" smtClean="0"/>
              <a:t>29/5/2021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65935-57BD-42EC-B565-EB5CB89D2D5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753B1-EDC9-45BC-8B75-F4E4B24984EA}" type="datetimeFigureOut">
              <a:rPr lang="el-GR" smtClean="0"/>
              <a:t>29/5/2021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65935-57BD-42EC-B565-EB5CB89D2D5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753B1-EDC9-45BC-8B75-F4E4B24984EA}" type="datetimeFigureOut">
              <a:rPr lang="el-GR" smtClean="0"/>
              <a:t>29/5/2021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65935-57BD-42EC-B565-EB5CB89D2D5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753B1-EDC9-45BC-8B75-F4E4B24984EA}" type="datetimeFigureOut">
              <a:rPr lang="el-GR" smtClean="0"/>
              <a:t>29/5/2021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65935-57BD-42EC-B565-EB5CB89D2D5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0753B1-EDC9-45BC-8B75-F4E4B24984EA}" type="datetimeFigureOut">
              <a:rPr lang="el-GR" smtClean="0"/>
              <a:t>29/5/2021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C65935-57BD-42EC-B565-EB5CB89D2D5A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?hl=EL" TargetMode="External"/><Relationship Id="rId2" Type="http://schemas.openxmlformats.org/officeDocument/2006/relationships/hyperlink" Target="https://www.google.com/imghp?hl=EN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dreamskindergarten.blogspot.com/2012/08/blog-post_8652.htm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755576" y="476672"/>
            <a:ext cx="7772400" cy="1470025"/>
          </a:xfrm>
        </p:spPr>
        <p:txBody>
          <a:bodyPr/>
          <a:lstStyle/>
          <a:p>
            <a:r>
              <a:rPr lang="el-GR" dirty="0" smtClean="0"/>
              <a:t>Τα είδη του ρολογιού</a:t>
            </a:r>
            <a:endParaRPr lang="el-GR" dirty="0"/>
          </a:p>
        </p:txBody>
      </p:sp>
      <p:pic>
        <p:nvPicPr>
          <p:cNvPr id="4" name="3 - Εικόνα" descr="διαφορετικοί-τύποι-ρο-ογιών-53093749.jpg"/>
          <p:cNvPicPr>
            <a:picLocks noChangeAspect="1"/>
          </p:cNvPicPr>
          <p:nvPr/>
        </p:nvPicPr>
        <p:blipFill>
          <a:blip r:embed="rId2" cstate="print"/>
          <a:srcRect b="7508"/>
          <a:stretch>
            <a:fillRect/>
          </a:stretch>
        </p:blipFill>
        <p:spPr>
          <a:xfrm>
            <a:off x="2195736" y="1468478"/>
            <a:ext cx="5040560" cy="498485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755576" y="476672"/>
            <a:ext cx="7772400" cy="1470025"/>
          </a:xfrm>
        </p:spPr>
        <p:txBody>
          <a:bodyPr/>
          <a:lstStyle/>
          <a:p>
            <a:r>
              <a:rPr lang="el-GR" dirty="0" smtClean="0"/>
              <a:t>Η χρήση του ρολογιού</a:t>
            </a:r>
            <a:endParaRPr lang="el-GR" dirty="0"/>
          </a:p>
        </p:txBody>
      </p:sp>
      <p:pic>
        <p:nvPicPr>
          <p:cNvPr id="5" name="4 - Εικόνα" descr="ΛΙΣΤΕΣ ΑΝΑΦΟΡΑΣ ΓΙΑ ΤΟ ΡΟΛΟΪ ΚΑΙ ΤΗΝ ΩΡΑ_Σελίδα_7.jpg"/>
          <p:cNvPicPr>
            <a:picLocks noChangeAspect="1"/>
          </p:cNvPicPr>
          <p:nvPr/>
        </p:nvPicPr>
        <p:blipFill>
          <a:blip r:embed="rId2" cstate="print"/>
          <a:srcRect t="8955" b="4478"/>
          <a:stretch>
            <a:fillRect/>
          </a:stretch>
        </p:blipFill>
        <p:spPr>
          <a:xfrm>
            <a:off x="467544" y="1412776"/>
            <a:ext cx="8302846" cy="508518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755576" y="476672"/>
            <a:ext cx="7772400" cy="1470025"/>
          </a:xfrm>
        </p:spPr>
        <p:txBody>
          <a:bodyPr/>
          <a:lstStyle/>
          <a:p>
            <a:r>
              <a:rPr lang="el-GR" dirty="0" smtClean="0"/>
              <a:t>Η χρήση του ρολογιού</a:t>
            </a:r>
            <a:endParaRPr lang="el-GR" dirty="0"/>
          </a:p>
        </p:txBody>
      </p:sp>
      <p:pic>
        <p:nvPicPr>
          <p:cNvPr id="4" name="3 - Εικόνα" descr="ΛΙΣΤΕΣ ΑΝΑΦΟΡΑΣ ΓΙΑ ΤΟ ΡΟΛΟΪ ΚΑΙ ΤΗΝ ΩΡΑ_Σελίδα_8.jpg"/>
          <p:cNvPicPr>
            <a:picLocks noChangeAspect="1"/>
          </p:cNvPicPr>
          <p:nvPr/>
        </p:nvPicPr>
        <p:blipFill>
          <a:blip r:embed="rId2" cstate="print"/>
          <a:srcRect t="8014" b="6503"/>
          <a:stretch>
            <a:fillRect/>
          </a:stretch>
        </p:blipFill>
        <p:spPr>
          <a:xfrm>
            <a:off x="251520" y="1412776"/>
            <a:ext cx="8453438" cy="511256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755576" y="476672"/>
            <a:ext cx="7772400" cy="1470025"/>
          </a:xfrm>
        </p:spPr>
        <p:txBody>
          <a:bodyPr/>
          <a:lstStyle/>
          <a:p>
            <a:r>
              <a:rPr lang="el-GR" dirty="0" smtClean="0"/>
              <a:t>Πηγές</a:t>
            </a:r>
            <a:endParaRPr lang="el-GR" dirty="0"/>
          </a:p>
        </p:txBody>
      </p:sp>
      <p:sp>
        <p:nvSpPr>
          <p:cNvPr id="5" name="4 - TextBox"/>
          <p:cNvSpPr txBox="1"/>
          <p:nvPr/>
        </p:nvSpPr>
        <p:spPr>
          <a:xfrm>
            <a:off x="899592" y="2564904"/>
            <a:ext cx="71287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hlinkClick r:id="rId2"/>
              </a:rPr>
              <a:t>https://www.google.com/imghp?hl=EN</a:t>
            </a:r>
            <a:endParaRPr lang="el-GR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hlinkClick r:id="rId3"/>
              </a:rPr>
              <a:t>https://www.youtube.com/?hl=EL</a:t>
            </a:r>
            <a:endParaRPr lang="el-GR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hlinkClick r:id="rId4"/>
              </a:rPr>
              <a:t>http://dreamskindergarten.blogspot.com/2012/08/blog-post_8652.html</a:t>
            </a: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179512" y="1556792"/>
            <a:ext cx="3563888" cy="3168352"/>
          </a:xfrm>
        </p:spPr>
        <p:txBody>
          <a:bodyPr/>
          <a:lstStyle/>
          <a:p>
            <a:r>
              <a:rPr lang="el-GR" dirty="0" smtClean="0"/>
              <a:t>ΡΟΛΟΙ</a:t>
            </a:r>
            <a:br>
              <a:rPr lang="el-GR" dirty="0" smtClean="0"/>
            </a:br>
            <a:r>
              <a:rPr lang="el-GR" dirty="0" smtClean="0"/>
              <a:t>ΤΟΙΧΟΥ</a:t>
            </a:r>
            <a:endParaRPr lang="el-GR" dirty="0"/>
          </a:p>
        </p:txBody>
      </p:sp>
      <p:pic>
        <p:nvPicPr>
          <p:cNvPr id="5" name="4 - Εικόνα" descr="images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67944" y="1700808"/>
            <a:ext cx="4272475" cy="302433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179512" y="1556792"/>
            <a:ext cx="3563888" cy="3168352"/>
          </a:xfrm>
        </p:spPr>
        <p:txBody>
          <a:bodyPr/>
          <a:lstStyle/>
          <a:p>
            <a:r>
              <a:rPr lang="el-GR" dirty="0" smtClean="0"/>
              <a:t>ΞΥΠΝΗΤΗΡΙ</a:t>
            </a:r>
            <a:endParaRPr lang="el-GR" dirty="0"/>
          </a:p>
        </p:txBody>
      </p:sp>
      <p:pic>
        <p:nvPicPr>
          <p:cNvPr id="5" name="4 - Εικόνα" descr="images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92013" y="1700808"/>
            <a:ext cx="3024336" cy="3024336"/>
          </a:xfrm>
          <a:prstGeom prst="rect">
            <a:avLst/>
          </a:prstGeom>
        </p:spPr>
      </p:pic>
      <p:sp>
        <p:nvSpPr>
          <p:cNvPr id="4" name="3 - TextBox"/>
          <p:cNvSpPr txBox="1"/>
          <p:nvPr/>
        </p:nvSpPr>
        <p:spPr>
          <a:xfrm>
            <a:off x="755576" y="5229200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https://www.youtube.com/watch?v=kf3YntDkcq8&amp;t=23s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179512" y="1556792"/>
            <a:ext cx="3563888" cy="3168352"/>
          </a:xfrm>
        </p:spPr>
        <p:txBody>
          <a:bodyPr/>
          <a:lstStyle/>
          <a:p>
            <a:r>
              <a:rPr lang="el-GR" dirty="0" smtClean="0"/>
              <a:t>ΨΗΦΙΑΚΟ</a:t>
            </a:r>
            <a:br>
              <a:rPr lang="el-GR" dirty="0" smtClean="0"/>
            </a:br>
            <a:r>
              <a:rPr lang="el-GR" dirty="0" smtClean="0"/>
              <a:t>ΡΟΛΟΙ</a:t>
            </a:r>
            <a:endParaRPr lang="el-GR" dirty="0"/>
          </a:p>
        </p:txBody>
      </p:sp>
      <p:pic>
        <p:nvPicPr>
          <p:cNvPr id="5" name="4 - Εικόνα" descr="images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3968" y="1700808"/>
            <a:ext cx="4167891" cy="3672408"/>
          </a:xfrm>
          <a:prstGeom prst="rect">
            <a:avLst/>
          </a:prstGeom>
        </p:spPr>
      </p:pic>
      <p:sp>
        <p:nvSpPr>
          <p:cNvPr id="4" name="3 - TextBox"/>
          <p:cNvSpPr txBox="1"/>
          <p:nvPr/>
        </p:nvSpPr>
        <p:spPr>
          <a:xfrm>
            <a:off x="755576" y="5229200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https://www.youtube.com/watch?v=kf3YntDkcq8&amp;t=23s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179512" y="1556792"/>
            <a:ext cx="3563888" cy="3168352"/>
          </a:xfrm>
        </p:spPr>
        <p:txBody>
          <a:bodyPr/>
          <a:lstStyle/>
          <a:p>
            <a:r>
              <a:rPr lang="el-GR" dirty="0" smtClean="0"/>
              <a:t>ΚΛΕΨΥΔΡΑ</a:t>
            </a:r>
            <a:endParaRPr lang="el-GR" dirty="0"/>
          </a:p>
        </p:txBody>
      </p:sp>
      <p:pic>
        <p:nvPicPr>
          <p:cNvPr id="5" name="4 - Εικόνα" descr="images (1).jpg"/>
          <p:cNvPicPr>
            <a:picLocks noChangeAspect="1"/>
          </p:cNvPicPr>
          <p:nvPr/>
        </p:nvPicPr>
        <p:blipFill>
          <a:blip r:embed="rId2" cstate="print"/>
          <a:srcRect b="9804"/>
          <a:stretch>
            <a:fillRect/>
          </a:stretch>
        </p:blipFill>
        <p:spPr>
          <a:xfrm>
            <a:off x="3923928" y="1700808"/>
            <a:ext cx="4161298" cy="4013174"/>
          </a:xfrm>
          <a:prstGeom prst="rect">
            <a:avLst/>
          </a:prstGeom>
        </p:spPr>
      </p:pic>
      <p:sp>
        <p:nvSpPr>
          <p:cNvPr id="4" name="3 - TextBox"/>
          <p:cNvSpPr txBox="1"/>
          <p:nvPr/>
        </p:nvSpPr>
        <p:spPr>
          <a:xfrm>
            <a:off x="539552" y="5877272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https://www.youtube.com/watch?v=9eE9I8aKxR0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179512" y="1556792"/>
            <a:ext cx="3563888" cy="3168352"/>
          </a:xfrm>
        </p:spPr>
        <p:txBody>
          <a:bodyPr/>
          <a:lstStyle/>
          <a:p>
            <a:r>
              <a:rPr lang="el-GR" dirty="0" smtClean="0"/>
              <a:t>ΗΛΙΑΚΟ</a:t>
            </a:r>
            <a:br>
              <a:rPr lang="el-GR" dirty="0" smtClean="0"/>
            </a:br>
            <a:r>
              <a:rPr lang="el-GR" dirty="0" smtClean="0"/>
              <a:t>ΡΟΛΟΙ</a:t>
            </a:r>
            <a:endParaRPr lang="el-GR" dirty="0"/>
          </a:p>
        </p:txBody>
      </p:sp>
      <p:pic>
        <p:nvPicPr>
          <p:cNvPr id="5" name="4 - Εικόνα" descr="images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23928" y="1268760"/>
            <a:ext cx="4161298" cy="3120973"/>
          </a:xfrm>
          <a:prstGeom prst="rect">
            <a:avLst/>
          </a:prstGeom>
        </p:spPr>
      </p:pic>
      <p:sp>
        <p:nvSpPr>
          <p:cNvPr id="4" name="3 - TextBox"/>
          <p:cNvSpPr txBox="1"/>
          <p:nvPr/>
        </p:nvSpPr>
        <p:spPr>
          <a:xfrm>
            <a:off x="755576" y="5085184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https://www.youtube.com/watch?v=penCJtfwMOc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179512" y="1556792"/>
            <a:ext cx="3563888" cy="3168352"/>
          </a:xfrm>
        </p:spPr>
        <p:txBody>
          <a:bodyPr/>
          <a:lstStyle/>
          <a:p>
            <a:r>
              <a:rPr lang="el-GR" dirty="0" smtClean="0"/>
              <a:t>ΡΟΛΟΙ ΕΚΚΡΕΜΕΣ</a:t>
            </a:r>
            <a:endParaRPr lang="el-GR" dirty="0"/>
          </a:p>
        </p:txBody>
      </p:sp>
      <p:pic>
        <p:nvPicPr>
          <p:cNvPr id="5" name="4 - Εικόνα" descr="images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44090" y="1268760"/>
            <a:ext cx="3816424" cy="3816424"/>
          </a:xfrm>
          <a:prstGeom prst="rect">
            <a:avLst/>
          </a:prstGeom>
        </p:spPr>
      </p:pic>
      <p:sp>
        <p:nvSpPr>
          <p:cNvPr id="4" name="3 - TextBox"/>
          <p:cNvSpPr txBox="1"/>
          <p:nvPr/>
        </p:nvSpPr>
        <p:spPr>
          <a:xfrm>
            <a:off x="395536" y="5157192"/>
            <a:ext cx="842493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https://www.facebook.com/eclock.gr/videos/%CE%BE%CF%8D%CE%BB%CE%B9%CE%BD%CE%BF-%CF%81%CE%BF%CE%BB%CF%8C%CE%B9-%CF%84%CE%BF%CE%B9%CF%87%CE%BF%CF%85-%CE%BC%CE%B5-%CE%B5%CE%BA%CE%BA%CF%81%CE%B5%CE%BC%CE%AD%CF%82-rhythm-cmj529-nr06/1808022216142497/</a:t>
            </a:r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179512" y="1556792"/>
            <a:ext cx="3563888" cy="3168352"/>
          </a:xfrm>
        </p:spPr>
        <p:txBody>
          <a:bodyPr/>
          <a:lstStyle/>
          <a:p>
            <a:r>
              <a:rPr lang="el-GR" dirty="0" smtClean="0"/>
              <a:t>ΡΟΛΟΙ </a:t>
            </a:r>
            <a:br>
              <a:rPr lang="el-GR" dirty="0" smtClean="0"/>
            </a:br>
            <a:r>
              <a:rPr lang="el-GR" dirty="0" smtClean="0"/>
              <a:t>ΤΣΕΠΗΣ</a:t>
            </a:r>
            <a:endParaRPr lang="el-GR" dirty="0"/>
          </a:p>
        </p:txBody>
      </p:sp>
      <p:pic>
        <p:nvPicPr>
          <p:cNvPr id="5" name="4 - Εικόνα" descr="images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3968" y="1268760"/>
            <a:ext cx="3672408" cy="4007108"/>
          </a:xfrm>
          <a:prstGeom prst="rect">
            <a:avLst/>
          </a:prstGeom>
        </p:spPr>
      </p:pic>
      <p:sp>
        <p:nvSpPr>
          <p:cNvPr id="4" name="3 - TextBox"/>
          <p:cNvSpPr txBox="1"/>
          <p:nvPr/>
        </p:nvSpPr>
        <p:spPr>
          <a:xfrm>
            <a:off x="539552" y="5445224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https://www.youtube.com/watch?v=2kXpOo0gtDA</a:t>
            </a:r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179512" y="1556792"/>
            <a:ext cx="3563888" cy="3168352"/>
          </a:xfrm>
        </p:spPr>
        <p:txBody>
          <a:bodyPr/>
          <a:lstStyle/>
          <a:p>
            <a:r>
              <a:rPr lang="el-GR" dirty="0" smtClean="0"/>
              <a:t>ΡΟΛΟΙ </a:t>
            </a:r>
            <a:br>
              <a:rPr lang="el-GR" dirty="0" smtClean="0"/>
            </a:br>
            <a:r>
              <a:rPr lang="el-GR" dirty="0" smtClean="0"/>
              <a:t>ΧΕΡΙΟΥ</a:t>
            </a:r>
            <a:endParaRPr lang="el-GR" dirty="0"/>
          </a:p>
        </p:txBody>
      </p:sp>
      <p:pic>
        <p:nvPicPr>
          <p:cNvPr id="5" name="4 - Εικόνα" descr="images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3968" y="1436110"/>
            <a:ext cx="3672408" cy="367240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62</Words>
  <Application>Microsoft Office PowerPoint</Application>
  <PresentationFormat>Προβολή στην οθόνη (4:3)</PresentationFormat>
  <Paragraphs>21</Paragraphs>
  <Slides>12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3" baseType="lpstr">
      <vt:lpstr>Θέμα του Office</vt:lpstr>
      <vt:lpstr>Τα είδη του ρολογιού</vt:lpstr>
      <vt:lpstr>ΡΟΛΟΙ ΤΟΙΧΟΥ</vt:lpstr>
      <vt:lpstr>ΞΥΠΝΗΤΗΡΙ</vt:lpstr>
      <vt:lpstr>ΨΗΦΙΑΚΟ ΡΟΛΟΙ</vt:lpstr>
      <vt:lpstr>ΚΛΕΨΥΔΡΑ</vt:lpstr>
      <vt:lpstr>ΗΛΙΑΚΟ ΡΟΛΟΙ</vt:lpstr>
      <vt:lpstr>ΡΟΛΟΙ ΕΚΚΡΕΜΕΣ</vt:lpstr>
      <vt:lpstr>ΡΟΛΟΙ  ΤΣΕΠΗΣ</vt:lpstr>
      <vt:lpstr>ΡΟΛΟΙ  ΧΕΡΙΟΥ</vt:lpstr>
      <vt:lpstr>Η χρήση του ρολογιού</vt:lpstr>
      <vt:lpstr>Η χρήση του ρολογιού</vt:lpstr>
      <vt:lpstr>Πηγές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Τα είδη του ρολογιού</dc:title>
  <dc:creator>Windows Seven</dc:creator>
  <cp:lastModifiedBy>Windows Seven</cp:lastModifiedBy>
  <cp:revision>3</cp:revision>
  <dcterms:created xsi:type="dcterms:W3CDTF">2021-05-29T07:09:24Z</dcterms:created>
  <dcterms:modified xsi:type="dcterms:W3CDTF">2021-05-29T07:38:37Z</dcterms:modified>
</cp:coreProperties>
</file>