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4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A8DCDEAF-B2DD-46B6-9C51-7B2598D7FCC1}" type="datetimeFigureOut">
              <a:rPr lang="el-GR" smtClean="0"/>
              <a:t>30/5/2021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38211-10CA-4025-8D31-A09BA70F6BD4}" type="slidenum">
              <a:rPr lang="el-GR" smtClean="0"/>
              <a:t>‹#›</a:t>
            </a:fld>
            <a:endParaRPr lang="el-G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2620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CDEAF-B2DD-46B6-9C51-7B2598D7FCC1}" type="datetimeFigureOut">
              <a:rPr lang="el-GR" smtClean="0"/>
              <a:t>30/5/2021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38211-10CA-4025-8D31-A09BA70F6BD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9804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CDEAF-B2DD-46B6-9C51-7B2598D7FCC1}" type="datetimeFigureOut">
              <a:rPr lang="el-GR" smtClean="0"/>
              <a:t>30/5/2021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38211-10CA-4025-8D31-A09BA70F6BD4}" type="slidenum">
              <a:rPr lang="el-GR" smtClean="0"/>
              <a:t>‹#›</a:t>
            </a:fld>
            <a:endParaRPr lang="el-G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8232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CDEAF-B2DD-46B6-9C51-7B2598D7FCC1}" type="datetimeFigureOut">
              <a:rPr lang="el-GR" smtClean="0"/>
              <a:t>30/5/2021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38211-10CA-4025-8D31-A09BA70F6BD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69785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CDEAF-B2DD-46B6-9C51-7B2598D7FCC1}" type="datetimeFigureOut">
              <a:rPr lang="el-GR" smtClean="0"/>
              <a:t>30/5/2021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38211-10CA-4025-8D31-A09BA70F6BD4}" type="slidenum">
              <a:rPr lang="el-GR" smtClean="0"/>
              <a:t>‹#›</a:t>
            </a:fld>
            <a:endParaRPr lang="el-G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302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CDEAF-B2DD-46B6-9C51-7B2598D7FCC1}" type="datetimeFigureOut">
              <a:rPr lang="el-GR" smtClean="0"/>
              <a:t>30/5/2021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38211-10CA-4025-8D31-A09BA70F6BD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63510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CDEAF-B2DD-46B6-9C51-7B2598D7FCC1}" type="datetimeFigureOut">
              <a:rPr lang="el-GR" smtClean="0"/>
              <a:t>30/5/2021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38211-10CA-4025-8D31-A09BA70F6BD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5754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CDEAF-B2DD-46B6-9C51-7B2598D7FCC1}" type="datetimeFigureOut">
              <a:rPr lang="el-GR" smtClean="0"/>
              <a:t>30/5/2021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38211-10CA-4025-8D31-A09BA70F6BD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1035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CDEAF-B2DD-46B6-9C51-7B2598D7FCC1}" type="datetimeFigureOut">
              <a:rPr lang="el-GR" smtClean="0"/>
              <a:t>30/5/2021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38211-10CA-4025-8D31-A09BA70F6BD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81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CDEAF-B2DD-46B6-9C51-7B2598D7FCC1}" type="datetimeFigureOut">
              <a:rPr lang="el-GR" smtClean="0"/>
              <a:t>30/5/2021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38211-10CA-4025-8D31-A09BA70F6BD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79883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CDEAF-B2DD-46B6-9C51-7B2598D7FCC1}" type="datetimeFigureOut">
              <a:rPr lang="el-GR" smtClean="0"/>
              <a:t>30/5/2021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38211-10CA-4025-8D31-A09BA70F6BD4}" type="slidenum">
              <a:rPr lang="el-GR" smtClean="0"/>
              <a:t>‹#›</a:t>
            </a:fld>
            <a:endParaRPr lang="el-G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9979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8DCDEAF-B2DD-46B6-9C51-7B2598D7FCC1}" type="datetimeFigureOut">
              <a:rPr lang="el-GR" smtClean="0"/>
              <a:t>30/5/2021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D538211-10CA-4025-8D31-A09BA70F6BD4}" type="slidenum">
              <a:rPr lang="el-GR" smtClean="0"/>
              <a:t>‹#›</a:t>
            </a:fld>
            <a:endParaRPr lang="el-G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6919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E39450F-9DC1-49C7-B92B-A2443BB621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054948" cy="1463040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ΜΑΘΑΙΝΩ ΝΑ ΔΙΑΚΡΙΝΩ ΤΟ Δ</a:t>
            </a:r>
            <a:r>
              <a:rPr lang="en-US" sz="4000" b="1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4000" b="1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και Το θ</a:t>
            </a:r>
            <a:endParaRPr lang="el-GR" sz="40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981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5">
            <a:extLst>
              <a:ext uri="{FF2B5EF4-FFF2-40B4-BE49-F238E27FC236}">
                <a16:creationId xmlns:a16="http://schemas.microsoft.com/office/drawing/2014/main" id="{C61657BD-3333-446A-A16A-CBDC77C8E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17">
            <a:extLst>
              <a:ext uri="{FF2B5EF4-FFF2-40B4-BE49-F238E27FC236}">
                <a16:creationId xmlns:a16="http://schemas.microsoft.com/office/drawing/2014/main" id="{52CAFF06-4D3A-42A5-8614-B1FA47EA0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D7BBBB51-92B2-49E7-855B-92E0B7DCF8F1}"/>
              </a:ext>
            </a:extLst>
          </p:cNvPr>
          <p:cNvPicPr/>
          <p:nvPr/>
        </p:nvPicPr>
        <p:blipFill>
          <a:blip r:embed="rId2" cstate="print"/>
          <a:srcRect l="7592" t="60792" r="56075" b="11239"/>
          <a:stretch>
            <a:fillRect/>
          </a:stretch>
        </p:blipFill>
        <p:spPr bwMode="auto">
          <a:xfrm>
            <a:off x="3683729" y="804333"/>
            <a:ext cx="4824538" cy="52493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8792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61657BD-3333-446A-A16A-CBDC77C8E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CAFF06-4D3A-42A5-8614-B1FA47EA0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C51E7E24-60DF-40E9-8B97-F3ADDC7D0109}"/>
              </a:ext>
            </a:extLst>
          </p:cNvPr>
          <p:cNvPicPr/>
          <p:nvPr/>
        </p:nvPicPr>
        <p:blipFill>
          <a:blip r:embed="rId2" cstate="print"/>
          <a:srcRect l="8127" t="29569" r="61713" b="47715"/>
          <a:stretch>
            <a:fillRect/>
          </a:stretch>
        </p:blipFill>
        <p:spPr bwMode="auto">
          <a:xfrm>
            <a:off x="3639239" y="804333"/>
            <a:ext cx="4913519" cy="52493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68675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61657BD-3333-446A-A16A-CBDC77C8E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CAFF06-4D3A-42A5-8614-B1FA47EA0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060147F1-9FF1-43EA-9476-4EB6C1E71A1C}"/>
              </a:ext>
            </a:extLst>
          </p:cNvPr>
          <p:cNvPicPr/>
          <p:nvPr/>
        </p:nvPicPr>
        <p:blipFill>
          <a:blip r:embed="rId2" cstate="print"/>
          <a:srcRect l="3369" t="42529" r="56744" b="37675"/>
          <a:stretch>
            <a:fillRect/>
          </a:stretch>
        </p:blipFill>
        <p:spPr bwMode="auto">
          <a:xfrm>
            <a:off x="2354427" y="804333"/>
            <a:ext cx="7483143" cy="52493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30524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61657BD-3333-446A-A16A-CBDC77C8E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CAFF06-4D3A-42A5-8614-B1FA47EA0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6D06981F-A73B-4A8D-8633-6A9EFBD14988}"/>
              </a:ext>
            </a:extLst>
          </p:cNvPr>
          <p:cNvPicPr/>
          <p:nvPr/>
        </p:nvPicPr>
        <p:blipFill>
          <a:blip r:embed="rId2" cstate="print"/>
          <a:srcRect l="12183" t="62741" r="65228" b="20914"/>
          <a:stretch>
            <a:fillRect/>
          </a:stretch>
        </p:blipFill>
        <p:spPr bwMode="auto">
          <a:xfrm>
            <a:off x="3584076" y="804333"/>
            <a:ext cx="5023845" cy="52493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58797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61657BD-3333-446A-A16A-CBDC77C8E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CAFF06-4D3A-42A5-8614-B1FA47EA0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BC4526C3-C21E-497F-9C74-61567E60721B}"/>
              </a:ext>
            </a:extLst>
          </p:cNvPr>
          <p:cNvPicPr/>
          <p:nvPr/>
        </p:nvPicPr>
        <p:blipFill>
          <a:blip r:embed="rId2" cstate="print"/>
          <a:srcRect t="14411" r="58122" b="68190"/>
          <a:stretch>
            <a:fillRect/>
          </a:stretch>
        </p:blipFill>
        <p:spPr bwMode="auto">
          <a:xfrm>
            <a:off x="1721238" y="804333"/>
            <a:ext cx="8749520" cy="52493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92631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61657BD-3333-446A-A16A-CBDC77C8E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CAFF06-4D3A-42A5-8614-B1FA47EA0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C863ABBB-9467-4301-AF64-0459454E9222}"/>
              </a:ext>
            </a:extLst>
          </p:cNvPr>
          <p:cNvPicPr/>
          <p:nvPr/>
        </p:nvPicPr>
        <p:blipFill>
          <a:blip r:embed="rId2" cstate="print"/>
          <a:srcRect t="58454" r="55199"/>
          <a:stretch>
            <a:fillRect/>
          </a:stretch>
        </p:blipFill>
        <p:spPr bwMode="auto">
          <a:xfrm>
            <a:off x="2309649" y="804333"/>
            <a:ext cx="7572699" cy="52493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58052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61657BD-3333-446A-A16A-CBDC77C8E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CAFF06-4D3A-42A5-8614-B1FA47EA0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EA95BDA6-E8CC-4BE0-ACA1-6D381EC2FD0D}"/>
              </a:ext>
            </a:extLst>
          </p:cNvPr>
          <p:cNvPicPr/>
          <p:nvPr/>
        </p:nvPicPr>
        <p:blipFill>
          <a:blip r:embed="rId2" cstate="print"/>
          <a:srcRect l="8129" t="73813" r="68928" b="6418"/>
          <a:stretch>
            <a:fillRect/>
          </a:stretch>
        </p:blipFill>
        <p:spPr bwMode="auto">
          <a:xfrm>
            <a:off x="3933291" y="804333"/>
            <a:ext cx="4325414" cy="52493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16466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61657BD-3333-446A-A16A-CBDC77C8E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CAFF06-4D3A-42A5-8614-B1FA47EA0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B2A4CEE0-0C0E-49BB-8FCA-D2EB8BE8A86D}"/>
              </a:ext>
            </a:extLst>
          </p:cNvPr>
          <p:cNvPicPr/>
          <p:nvPr/>
        </p:nvPicPr>
        <p:blipFill>
          <a:blip r:embed="rId2" cstate="print"/>
          <a:srcRect l="10152" t="77329" r="54061" b="4921"/>
          <a:stretch>
            <a:fillRect/>
          </a:stretch>
        </p:blipFill>
        <p:spPr bwMode="auto">
          <a:xfrm>
            <a:off x="2431439" y="804333"/>
            <a:ext cx="7329119" cy="52493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164248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Ολοκληρωμένο">
  <a:themeElements>
    <a:clrScheme name="Ολοκληρωμένο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Ολοκληρωμένο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Ολοκληρωμένο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9</TotalTime>
  <Words>8</Words>
  <Application>Microsoft Office PowerPoint</Application>
  <PresentationFormat>Ευρεία οθόνη</PresentationFormat>
  <Paragraphs>1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4" baseType="lpstr">
      <vt:lpstr>Calibri</vt:lpstr>
      <vt:lpstr>Tw Cen MT</vt:lpstr>
      <vt:lpstr>Tw Cen MT Condensed</vt:lpstr>
      <vt:lpstr>Wingdings 3</vt:lpstr>
      <vt:lpstr>Ολοκληρωμένο</vt:lpstr>
      <vt:lpstr>ΜΑΘΑΙΝΩ ΝΑ ΔΙΑΚΡΙΝΩ ΤΟ Δ και Το θ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ΜΑΘΑΙΝΩ ΝΑ ΔΙΑΚΡΙΝΩ ΤΟ Δ και Το θ</dc:title>
  <dc:creator>RAPTOPOULOU ALEXANDRA</dc:creator>
  <cp:lastModifiedBy>RAPTOPOULOU ALEXANDRA</cp:lastModifiedBy>
  <cp:revision>2</cp:revision>
  <dcterms:created xsi:type="dcterms:W3CDTF">2021-05-30T18:23:21Z</dcterms:created>
  <dcterms:modified xsi:type="dcterms:W3CDTF">2021-05-30T18:32:27Z</dcterms:modified>
</cp:coreProperties>
</file>