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60" r:id="rId2"/>
    <p:sldId id="256" r:id="rId3"/>
    <p:sldId id="262" r:id="rId4"/>
    <p:sldId id="263" r:id="rId5"/>
    <p:sldId id="258" r:id="rId6"/>
    <p:sldId id="264" r:id="rId7"/>
    <p:sldId id="265" r:id="rId8"/>
    <p:sldId id="266" r:id="rId9"/>
  </p:sldIdLst>
  <p:sldSz cx="12801600" cy="9601200" type="A3"/>
  <p:notesSz cx="6858000" cy="9144000"/>
  <p:defaultTextStyle>
    <a:defPPr>
      <a:defRPr lang="el-G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srgbClr val="FF0000"/>
    </p:penClr>
  </p:showPr>
  <p:clrMru>
    <a:srgbClr val="000099"/>
    <a:srgbClr val="0066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54" y="-114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8924B-36B9-4E6B-8255-099F92ADDC85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2A2AA-82C2-4537-ACD4-60849C207F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91438" y="97658"/>
            <a:ext cx="12618721" cy="936908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813560" y="4480560"/>
            <a:ext cx="8961120" cy="2240280"/>
          </a:xfrm>
        </p:spPr>
        <p:txBody>
          <a:bodyPr/>
          <a:lstStyle>
            <a:lvl1pPr marL="0" indent="0" algn="ctr">
              <a:buNone/>
              <a:defRPr sz="3600">
                <a:solidFill>
                  <a:schemeClr val="tx2"/>
                </a:solidFill>
              </a:defRPr>
            </a:lvl1pPr>
            <a:lvl2pPr marL="640080" indent="0" algn="ctr">
              <a:buNone/>
            </a:lvl2pPr>
            <a:lvl3pPr marL="1280160" indent="0" algn="ctr">
              <a:buNone/>
            </a:lvl3pPr>
            <a:lvl4pPr marL="1920240" indent="0" algn="ctr">
              <a:buNone/>
            </a:lvl4pPr>
            <a:lvl5pPr marL="2560320" indent="0" algn="ctr">
              <a:buNone/>
            </a:lvl5pPr>
            <a:lvl6pPr marL="3200400" indent="0" algn="ctr">
              <a:buNone/>
            </a:lvl6pPr>
            <a:lvl7pPr marL="3840480" indent="0" algn="ctr">
              <a:buNone/>
            </a:lvl7pPr>
            <a:lvl8pPr marL="4480560" indent="0" algn="ctr">
              <a:buNone/>
            </a:lvl8pPr>
            <a:lvl9pPr marL="512064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88104" y="2029025"/>
            <a:ext cx="12630152" cy="213828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88104" y="1955408"/>
            <a:ext cx="12630152" cy="168812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88104" y="4167309"/>
            <a:ext cx="12630152" cy="15474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40080" y="2108303"/>
            <a:ext cx="11521440" cy="205803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281160" y="384498"/>
            <a:ext cx="2816352" cy="819213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280160" y="384497"/>
            <a:ext cx="7787640" cy="819213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1280160" y="2026920"/>
            <a:ext cx="10881360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91438" y="97658"/>
            <a:ext cx="12618721" cy="936908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38" y="1333501"/>
            <a:ext cx="10881360" cy="1906905"/>
          </a:xfrm>
        </p:spPr>
        <p:txBody>
          <a:bodyPr anchor="b" anchorCtr="0"/>
          <a:lstStyle>
            <a:lvl1pPr algn="l">
              <a:buNone/>
              <a:defRPr sz="56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11238" y="3567113"/>
            <a:ext cx="10881360" cy="1873567"/>
          </a:xfrm>
        </p:spPr>
        <p:txBody>
          <a:bodyPr anchor="t" anchorCtr="0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20140" y="8641080"/>
            <a:ext cx="5600700" cy="64008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97178" y="3327562"/>
            <a:ext cx="12618921" cy="12801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6805" y="3278066"/>
            <a:ext cx="12619293" cy="6400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95629" y="3456432"/>
            <a:ext cx="12620469" cy="64008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04826" y="8692286"/>
            <a:ext cx="640080" cy="640080"/>
          </a:xfrm>
        </p:spPr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1280160" y="2026920"/>
            <a:ext cx="5248656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907530" y="2026920"/>
            <a:ext cx="5248656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382270"/>
            <a:ext cx="10881360" cy="16002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80160" y="2026920"/>
            <a:ext cx="5227320" cy="1066800"/>
          </a:xfrm>
          <a:noFill/>
          <a:ln w="12700" cap="sq" cmpd="sng" algn="ctr">
            <a:noFill/>
            <a:prstDash val="solid"/>
          </a:ln>
        </p:spPr>
        <p:txBody>
          <a:bodyPr lIns="128016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934200" y="2026920"/>
            <a:ext cx="5227320" cy="1066800"/>
          </a:xfrm>
          <a:noFill/>
          <a:ln w="12700" cap="sq" cmpd="sng" algn="ctr">
            <a:noFill/>
            <a:prstDash val="solid"/>
          </a:ln>
        </p:spPr>
        <p:txBody>
          <a:bodyPr lIns="128016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1280160" y="3147060"/>
            <a:ext cx="5227320" cy="544068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6934200" y="3147060"/>
            <a:ext cx="5227320" cy="544068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89611" y="97657"/>
            <a:ext cx="12618721" cy="937077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382270"/>
            <a:ext cx="10881360" cy="1600200"/>
          </a:xfrm>
        </p:spPr>
        <p:txBody>
          <a:bodyPr anchor="b" anchorCtr="0"/>
          <a:lstStyle>
            <a:lvl1pPr algn="l">
              <a:buNone/>
              <a:defRPr sz="56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280160" y="2240280"/>
            <a:ext cx="2667000" cy="6294120"/>
          </a:xfrm>
        </p:spPr>
        <p:txBody>
          <a:bodyPr/>
          <a:lstStyle>
            <a:lvl1pPr marL="0" indent="0">
              <a:buNone/>
              <a:defRPr sz="25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4160520" y="2240280"/>
            <a:ext cx="8001000" cy="629412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6860770"/>
            <a:ext cx="10241280" cy="731203"/>
          </a:xfrm>
        </p:spPr>
        <p:txBody>
          <a:bodyPr anchor="ctr">
            <a:noAutofit/>
          </a:bodyPr>
          <a:lstStyle>
            <a:lvl1pPr algn="l">
              <a:buNone/>
              <a:defRPr sz="39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280160" y="7624155"/>
            <a:ext cx="10241280" cy="960120"/>
          </a:xfrm>
        </p:spPr>
        <p:txBody>
          <a:bodyPr/>
          <a:lstStyle>
            <a:lvl1pPr marL="0" indent="0">
              <a:buFontTx/>
              <a:buNone/>
              <a:defRPr sz="22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280160" y="8641080"/>
            <a:ext cx="5440680" cy="64008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04826" y="8692286"/>
            <a:ext cx="640080" cy="640080"/>
          </a:xfrm>
        </p:spPr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95630" y="6556977"/>
            <a:ext cx="12609576" cy="12801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95912" y="6510664"/>
            <a:ext cx="12609295" cy="6400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95915" y="6682514"/>
            <a:ext cx="12609292" cy="6833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95632" y="93346"/>
            <a:ext cx="12602622" cy="641413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45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89611" y="97657"/>
            <a:ext cx="12618721" cy="937077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1280160" y="384493"/>
            <a:ext cx="10881360" cy="1600200"/>
          </a:xfrm>
          <a:prstGeom prst="rect">
            <a:avLst/>
          </a:prstGeom>
        </p:spPr>
        <p:txBody>
          <a:bodyPr lIns="128016" tIns="64008" rIns="128016" bIns="128016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1280160" y="2026920"/>
            <a:ext cx="10881360" cy="6400800"/>
          </a:xfrm>
          <a:prstGeom prst="rect">
            <a:avLst/>
          </a:prstGeom>
        </p:spPr>
        <p:txBody>
          <a:bodyPr lIns="128016" tIns="64008" rIns="128016" bIns="64008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8641080" y="8667750"/>
            <a:ext cx="3467100" cy="666750"/>
          </a:xfrm>
          <a:prstGeom prst="rect">
            <a:avLst/>
          </a:prstGeom>
        </p:spPr>
        <p:txBody>
          <a:bodyPr lIns="128016" tIns="64008" rIns="128016" bIns="64008" anchor="ctr" anchorCtr="0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1280160" y="8641080"/>
            <a:ext cx="5547360" cy="640080"/>
          </a:xfrm>
          <a:prstGeom prst="rect">
            <a:avLst/>
          </a:prstGeom>
        </p:spPr>
        <p:txBody>
          <a:bodyPr lIns="128016" tIns="64008" rIns="128016" bIns="64008" anchor="ctr" anchorCtr="0"/>
          <a:lstStyle>
            <a:lvl1pPr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204826" y="8694420"/>
            <a:ext cx="640080" cy="64008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2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rtl="0" eaLnBrk="1" latinLnBrk="0" hangingPunct="1">
        <a:spcBef>
          <a:spcPts val="812"/>
        </a:spcBef>
        <a:buClr>
          <a:schemeClr val="accent1"/>
        </a:buClr>
        <a:buSzPct val="8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768096" indent="-320040" algn="l" rtl="0" eaLnBrk="1" latinLnBrk="0" hangingPunct="1">
        <a:spcBef>
          <a:spcPts val="518"/>
        </a:spcBef>
        <a:buClr>
          <a:schemeClr val="accent2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indent="-320040" algn="l" rtl="0" eaLnBrk="1" latinLnBrk="0" hangingPunct="1">
        <a:spcBef>
          <a:spcPts val="518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92" indent="-320040" algn="l" rtl="0" eaLnBrk="1" latinLnBrk="0" hangingPunct="1">
        <a:spcBef>
          <a:spcPts val="518"/>
        </a:spcBef>
        <a:buClr>
          <a:schemeClr val="accent3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320040" algn="l" rtl="0" eaLnBrk="1" latinLnBrk="0" hangingPunct="1">
        <a:spcBef>
          <a:spcPts val="518"/>
        </a:spcBef>
        <a:buClr>
          <a:schemeClr val="accent3"/>
        </a:buClr>
        <a:buFontTx/>
        <a:buChar char="o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4288" indent="-320040" algn="l" rtl="0" eaLnBrk="1" latinLnBrk="0" hangingPunct="1">
        <a:spcBef>
          <a:spcPts val="518"/>
        </a:spcBef>
        <a:buClr>
          <a:schemeClr val="accent3"/>
        </a:buClr>
        <a:buChar char="•"/>
        <a:defRPr kumimoji="0" sz="2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688336" indent="-320040" algn="l" rtl="0" eaLnBrk="1" latinLnBrk="0" hangingPunct="1">
        <a:spcBef>
          <a:spcPts val="518"/>
        </a:spcBef>
        <a:buClr>
          <a:schemeClr val="accent2"/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indent="-320040" algn="l" rtl="0" eaLnBrk="1" latinLnBrk="0" hangingPunct="1">
        <a:spcBef>
          <a:spcPts val="518"/>
        </a:spcBef>
        <a:buClr>
          <a:schemeClr val="accent1">
            <a:tint val="60000"/>
          </a:schemeClr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432" indent="-320040" algn="l" rtl="0" eaLnBrk="1" latinLnBrk="0" hangingPunct="1">
        <a:spcBef>
          <a:spcPts val="518"/>
        </a:spcBef>
        <a:buClr>
          <a:schemeClr val="accent2">
            <a:tint val="60000"/>
          </a:schemeClr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ΓΛΩΣΣΑ Α Β ΤΕΥΧΟΣ.tif"/>
          <p:cNvPicPr>
            <a:picLocks noChangeAspect="1" noChangeArrowheads="1"/>
          </p:cNvPicPr>
          <p:nvPr/>
        </p:nvPicPr>
        <p:blipFill>
          <a:blip r:embed="rId2" cstate="print">
            <a:lum bright="-16000"/>
          </a:blip>
          <a:srcRect/>
          <a:stretch>
            <a:fillRect/>
          </a:stretch>
        </p:blipFill>
        <p:spPr bwMode="auto">
          <a:xfrm>
            <a:off x="424136" y="371445"/>
            <a:ext cx="11665296" cy="8695582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ffectLst>
            <a:outerShdw blurRad="50800" dist="50800" dir="5400000" algn="ctr" rotWithShape="0">
              <a:srgbClr val="000000">
                <a:alpha val="86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Η ΜΕΤΑΚΟΜΙΣΗ 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882" y="1085824"/>
            <a:ext cx="10522915" cy="8341523"/>
          </a:xfrm>
          <a:prstGeom prst="rect">
            <a:avLst/>
          </a:prstGeom>
          <a:noFill/>
        </p:spPr>
      </p:pic>
      <p:pic>
        <p:nvPicPr>
          <p:cNvPr id="4" name="Picture 4" descr="C:\Users\User\Pictures\Η ΜΕΤΑΚΟΜΙΣΗ 3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272" y="125552"/>
            <a:ext cx="4218470" cy="817396"/>
          </a:xfrm>
          <a:prstGeom prst="rect">
            <a:avLst/>
          </a:prstGeom>
          <a:noFill/>
        </p:spPr>
      </p:pic>
      <p:sp>
        <p:nvSpPr>
          <p:cNvPr id="8" name="7 - Διάγραμμα ροής: Έξοδος σε ταινία"/>
          <p:cNvSpPr/>
          <p:nvPr/>
        </p:nvSpPr>
        <p:spPr>
          <a:xfrm>
            <a:off x="1792288" y="0"/>
            <a:ext cx="8568952" cy="912168"/>
          </a:xfrm>
          <a:prstGeom prst="flowChartMagneticTap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Η μετακόμιση </a:t>
            </a:r>
            <a:endParaRPr lang="el-GR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Η ΜΕΤΑΚΟΜΙΣΗ 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176" y="480121"/>
            <a:ext cx="11017224" cy="1800199"/>
          </a:xfrm>
          <a:prstGeom prst="rect">
            <a:avLst/>
          </a:prstGeom>
          <a:noFill/>
        </p:spPr>
      </p:pic>
      <p:pic>
        <p:nvPicPr>
          <p:cNvPr id="3076" name="Picture 4" descr="C:\Users\User\Pictures\Η ΜΕΤΑΚΟΜΙΣΗ 8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0240" y="1848272"/>
            <a:ext cx="9439168" cy="7358114"/>
          </a:xfrm>
          <a:prstGeom prst="rect">
            <a:avLst/>
          </a:prstGeom>
          <a:noFill/>
        </p:spPr>
      </p:pic>
      <p:sp>
        <p:nvSpPr>
          <p:cNvPr id="9" name="8 - Έλλειψη"/>
          <p:cNvSpPr/>
          <p:nvPr/>
        </p:nvSpPr>
        <p:spPr>
          <a:xfrm rot="1333804">
            <a:off x="4378559" y="6511942"/>
            <a:ext cx="1214446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Pictures\Η ΜΕΤΑΚΟΜΙΣΗ 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0" y="2475616"/>
            <a:ext cx="12607747" cy="5061288"/>
          </a:xfrm>
          <a:prstGeom prst="rect">
            <a:avLst/>
          </a:prstGeom>
          <a:noFill/>
        </p:spPr>
      </p:pic>
      <p:sp>
        <p:nvSpPr>
          <p:cNvPr id="8" name="7 - TextBox">
            <a:hlinkClick r:id="rId3" action="ppaction://hlinksldjump">
              <a:snd r:embed="rId4" name="click.wav"/>
            </a:hlinkClick>
          </p:cNvPr>
          <p:cNvSpPr txBox="1">
            <a:spLocks/>
          </p:cNvSpPr>
          <p:nvPr/>
        </p:nvSpPr>
        <p:spPr>
          <a:xfrm>
            <a:off x="1792288" y="264096"/>
            <a:ext cx="9721080" cy="120032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l-GR" sz="7200" b="1" dirty="0" smtClean="0">
                <a:latin typeface="+mj-lt"/>
              </a:rPr>
              <a:t>     Τετράδιο </a:t>
            </a:r>
            <a:r>
              <a:rPr lang="el-GR" sz="7200" b="1" dirty="0" smtClean="0">
                <a:latin typeface="+mj-lt"/>
              </a:rPr>
              <a:t>εργασιών</a:t>
            </a:r>
            <a:endParaRPr lang="el-GR" sz="7200" b="1" dirty="0">
              <a:latin typeface="+mj-lt"/>
            </a:endParaRPr>
          </a:p>
        </p:txBody>
      </p:sp>
      <p:sp>
        <p:nvSpPr>
          <p:cNvPr id="11" name="10 - Οδοντωτό δεξιό βέλος"/>
          <p:cNvSpPr/>
          <p:nvPr/>
        </p:nvSpPr>
        <p:spPr>
          <a:xfrm>
            <a:off x="0" y="1416224"/>
            <a:ext cx="1936304" cy="324036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Η ΜΕΤΑΚΟΜΙΣΗ 1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00072"/>
            <a:ext cx="12859239" cy="7744944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2185958" y="325234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115312" y="644367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072208" y="7872434"/>
            <a:ext cx="10190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Οι εργάτες ξεφόρτωσαν ένα κόκκινο ποδήλατο.</a:t>
            </a:r>
            <a:endParaRPr lang="el-GR" sz="3600" b="1" dirty="0">
              <a:solidFill>
                <a:srgbClr val="FF0000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Κατακόρυφος πάπυρος"/>
          <p:cNvSpPr/>
          <p:nvPr/>
        </p:nvSpPr>
        <p:spPr>
          <a:xfrm>
            <a:off x="11297344" y="0"/>
            <a:ext cx="1864296" cy="85450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4ε2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6104"/>
            <a:ext cx="12801600" cy="874413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1757330" y="2583424"/>
            <a:ext cx="9001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Έξω από την πολυκατοικία έφτασε ένα φορτηγό.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656018" y="4565504"/>
            <a:ext cx="7530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Τρεις εργάτες ξεφορτώνουν πράγματα.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37834" y="6547584"/>
            <a:ext cx="9263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Κουβαλούν πράγματα μέσα στην πολυκατοικία.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Κατακόρυφος πάπυρος"/>
          <p:cNvSpPr/>
          <p:nvPr/>
        </p:nvSpPr>
        <p:spPr>
          <a:xfrm>
            <a:off x="10217224" y="0"/>
            <a:ext cx="2952328" cy="933710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τ4ε2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1510"/>
            <a:ext cx="12801600" cy="7958458"/>
          </a:xfrm>
          <a:prstGeom prst="rect">
            <a:avLst/>
          </a:prstGeom>
          <a:noFill/>
        </p:spPr>
      </p:pic>
      <p:sp>
        <p:nvSpPr>
          <p:cNvPr id="4" name="3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6" name="5 - TextBox"/>
          <p:cNvSpPr txBox="1"/>
          <p:nvPr/>
        </p:nvSpPr>
        <p:spPr>
          <a:xfrm>
            <a:off x="3930344" y="309518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6043610" y="30860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1115708" y="309518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5257792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ή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0258452" y="3657592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ά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972172" y="415765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0044138" y="4157658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852280" y="6425490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αράχνες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331826" y="6443674"/>
            <a:ext cx="135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κόρες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2932810" y="6934648"/>
            <a:ext cx="1781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βελόνες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5829296" y="6943740"/>
            <a:ext cx="1880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κλωστές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3471842" y="7464588"/>
            <a:ext cx="159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φωλιές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7472370" y="7515244"/>
            <a:ext cx="2182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αποθήκες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4271948" y="8027000"/>
            <a:ext cx="1616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σκάλες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19 - Κατακόρυφος πάπυρος"/>
          <p:cNvSpPr/>
          <p:nvPr/>
        </p:nvSpPr>
        <p:spPr>
          <a:xfrm>
            <a:off x="-223936" y="0"/>
            <a:ext cx="1537328" cy="9601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τ4ε2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7196"/>
            <a:ext cx="12801600" cy="8907838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5400668" y="2187268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ί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8043874" y="215739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6030882" y="263408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472502" y="265746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757858" y="3127652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472106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5329230" y="416675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7972436" y="414596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5120112" y="6157922"/>
            <a:ext cx="1290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χαλιά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4829164" y="6654599"/>
            <a:ext cx="213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μαξιλάρια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4538216" y="7151276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τραπέζια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4781167" y="7647953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βιβλία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5148810" y="8144630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βάζα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19 - Κατακόρυφος πάπυρος"/>
          <p:cNvSpPr/>
          <p:nvPr/>
        </p:nvSpPr>
        <p:spPr>
          <a:xfrm>
            <a:off x="-223936" y="0"/>
            <a:ext cx="1800200" cy="9601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905</TotalTime>
  <Words>61</Words>
  <Application>Microsoft Office PowerPoint</Application>
  <PresentationFormat>A3 (297x420 χιλ.)</PresentationFormat>
  <Paragraphs>36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Δικαιοσύνη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Σχολείο</cp:lastModifiedBy>
  <cp:revision>26</cp:revision>
  <dcterms:created xsi:type="dcterms:W3CDTF">2021-06-06T09:24:39Z</dcterms:created>
  <dcterms:modified xsi:type="dcterms:W3CDTF">2021-06-21T00:25:10Z</dcterms:modified>
</cp:coreProperties>
</file>