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277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930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4668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2541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1939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0135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3307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608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807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7420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228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850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916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91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114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891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C0C3D-6410-40CF-B044-65931EF074D0}" type="datetimeFigureOut">
              <a:rPr lang="el-GR" smtClean="0"/>
              <a:t>4/5/2021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A968A6-A8D1-470A-9AF3-03A331673E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117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00027" y="953814"/>
            <a:ext cx="8915399" cy="4532586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ΤΑ ΜΕΓΑΛΥΤΕΡΑ ΠΟΤΑΜΙΑ – ΟΙ ΜΕΓΑΛΥΤΕΡΕΣ ΛΙΜΝΕΣ</a:t>
            </a:r>
            <a:r>
              <a:rPr lang="el-G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l-GR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74716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18441" y="624110"/>
            <a:ext cx="9786171" cy="2639352"/>
          </a:xfrm>
        </p:spPr>
        <p:txBody>
          <a:bodyPr>
            <a:normAutofit fontScale="90000"/>
          </a:bodyPr>
          <a:lstStyle/>
          <a:p>
            <a:r>
              <a:rPr lang="el-GR" b="1" i="1" dirty="0" smtClean="0"/>
              <a:t>● Τι βλέπουμε στις εικόνες;</a:t>
            </a:r>
            <a:br>
              <a:rPr lang="el-GR" b="1" i="1" dirty="0" smtClean="0"/>
            </a:br>
            <a:r>
              <a:rPr lang="el-GR" b="1" i="1" dirty="0"/>
              <a:t/>
            </a:r>
            <a:br>
              <a:rPr lang="el-GR" b="1" i="1" dirty="0"/>
            </a:br>
            <a:r>
              <a:rPr lang="el-GR" b="1" i="1" dirty="0" smtClean="0"/>
              <a:t>● Το νερό από πού ξεκινάει;</a:t>
            </a:r>
            <a:br>
              <a:rPr lang="el-GR" b="1" i="1" dirty="0" smtClean="0"/>
            </a:br>
            <a:r>
              <a:rPr lang="el-GR" b="1" i="1" dirty="0"/>
              <a:t/>
            </a:r>
            <a:br>
              <a:rPr lang="el-GR" b="1" i="1" dirty="0"/>
            </a:br>
            <a:r>
              <a:rPr lang="el-GR" b="1" i="1" dirty="0" smtClean="0"/>
              <a:t>● Ποια είναι η κατεύθυνσή του;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908" y="3783724"/>
            <a:ext cx="3965893" cy="2581823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291" y="3783724"/>
            <a:ext cx="4198860" cy="2581823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9640" y="3783724"/>
            <a:ext cx="2523935" cy="258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09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033753" y="624110"/>
            <a:ext cx="9470860" cy="2260980"/>
          </a:xfrm>
        </p:spPr>
        <p:txBody>
          <a:bodyPr/>
          <a:lstStyle/>
          <a:p>
            <a:r>
              <a:rPr lang="el-GR" dirty="0" smtClean="0"/>
              <a:t>● </a:t>
            </a:r>
            <a:r>
              <a:rPr lang="el-GR" b="1" i="1" dirty="0" smtClean="0"/>
              <a:t>Τι βλέπουμε στις εικόνες;</a:t>
            </a:r>
            <a:br>
              <a:rPr lang="el-GR" b="1" i="1" dirty="0" smtClean="0"/>
            </a:br>
            <a:r>
              <a:rPr lang="el-GR" b="1" i="1" dirty="0"/>
              <a:t/>
            </a:r>
            <a:br>
              <a:rPr lang="el-GR" b="1" i="1" dirty="0"/>
            </a:br>
            <a:r>
              <a:rPr lang="el-GR" b="1" i="1" dirty="0" smtClean="0"/>
              <a:t>● Ποια διαφορά παρατηρώ; </a:t>
            </a:r>
            <a:endParaRPr lang="el-GR" b="1" i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706" y="3815256"/>
            <a:ext cx="3403403" cy="2606620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5418" y="3787927"/>
            <a:ext cx="3144308" cy="2606620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4036" y="3815256"/>
            <a:ext cx="2458763" cy="257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81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850452" y="1076160"/>
            <a:ext cx="4723767" cy="4552129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el-GR" b="1" dirty="0" smtClean="0"/>
              <a:t>Ποτάμι είναι το ρεύμα γλυκού νερού που κινείται από τα ψηλότερα (πηγές) προς τα χαμηλότερα μέρη της επιφάνειας της γης (πεδινά) και χύνεται στις θάλασσες σχηματίζοντας Δέλτα. </a:t>
            </a:r>
            <a:endParaRPr lang="el-GR" b="1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7038331" y="1080264"/>
            <a:ext cx="4191956" cy="455212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l-GR" b="1" dirty="0" smtClean="0"/>
              <a:t>Λίμνη είναι μια κοιλότητα (λεκάνη) τεχνητή ή φυσική  γεμάτη (συνήθως) με γλυκό νερό. </a:t>
            </a: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4835" y="3352224"/>
            <a:ext cx="3515000" cy="1985090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895" y="3209201"/>
            <a:ext cx="3014827" cy="212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773093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Μπλε ΙΙ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96</Words>
  <Application>Microsoft Office PowerPoint</Application>
  <PresentationFormat>Ευρεία οθόνη</PresentationFormat>
  <Paragraphs>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Comic Sans MS</vt:lpstr>
      <vt:lpstr>Times New Roman</vt:lpstr>
      <vt:lpstr>Wingdings 3</vt:lpstr>
      <vt:lpstr>Θρόισμα</vt:lpstr>
      <vt:lpstr>ΤΑ ΜΕΓΑΛΥΤΕΡΑ ΠΟΤΑΜΙΑ – ΟΙ ΜΕΓΑΛΥΤΕΡΕΣ ΛΙΜΝΕΣ </vt:lpstr>
      <vt:lpstr>● Τι βλέπουμε στις εικόνες;  ● Το νερό από πού ξεκινάει;  ● Ποια είναι η κατεύθυνσή του;  </vt:lpstr>
      <vt:lpstr>● Τι βλέπουμε στις εικόνες;  ● Ποια διαφορά παρατηρώ; 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ΜΕΓΑΛΥΤΕΡΑ ΠΟΤΑΜΙΑ – ΟΙ ΜΕΓΑΛΥΤΕΡΕΣ ΛΙΜΝΕΣ </dc:title>
  <dc:creator>ΑΡΕΤΗ ΣΤΑΜΟΥ</dc:creator>
  <cp:lastModifiedBy>ΑΡΕΤΗ ΣΤΑΜΟΥ</cp:lastModifiedBy>
  <cp:revision>4</cp:revision>
  <dcterms:created xsi:type="dcterms:W3CDTF">2021-05-04T13:39:30Z</dcterms:created>
  <dcterms:modified xsi:type="dcterms:W3CDTF">2021-05-04T13:55:16Z</dcterms:modified>
</cp:coreProperties>
</file>