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xRJbCygXXHk02QavvqQyK0pLrVkJBhBjQwQCRURtqM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889732-235B-4F0D-A392-2325178A5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8AE6D5A-5C20-4600-BBE7-036E6B4A0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5DB220-D5C1-4103-AC1F-93D9CE85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3718-EAF9-4720-B25B-69E2D8D9B741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3389C2-E079-4422-B021-25B61B4F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106C03-3FBF-4965-B41D-F47F6DEA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8A4-DDFA-4F29-8005-EF0309914E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3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2F5CC0-21AC-4D82-95B2-B0905274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B210048-2D62-4F97-AB99-A323A83D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B047AE-AA96-4B74-833B-148A7C76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3718-EAF9-4720-B25B-69E2D8D9B741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6CAF323-CE5A-4CBB-B581-020900B9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58816D2-E1C6-40A2-89A0-2405A62F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8A4-DDFA-4F29-8005-EF0309914E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38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074B7CE-CA65-4510-BB70-0B5B70AFC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7B444BD-C917-4A36-8F97-FD04C0D18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498E4F-16A7-48A0-AD16-8A3D0B3AA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3718-EAF9-4720-B25B-69E2D8D9B741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2C2157-0D3E-4227-9DFD-53156389E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A9B4CB-87F4-46F4-B855-1AB97927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8A4-DDFA-4F29-8005-EF0309914E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759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CD4719-02F5-47C0-9823-3C57B584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C0CC3D-B804-49E9-8181-18C3BD439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68F94F-377B-4FC1-A6CF-979F1FBC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3718-EAF9-4720-B25B-69E2D8D9B741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15FE42-EC52-42C5-9884-3B4EEC50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BF5561-B1D9-490D-B8D3-2389688B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8A4-DDFA-4F29-8005-EF0309914E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652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51071A-391A-4DFF-A73F-ABFB6169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9CD7C1B-34D9-4B2B-8E78-A52B89DC2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D55B7F-10E5-4D0B-8D90-3F133A2FD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3718-EAF9-4720-B25B-69E2D8D9B741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D10179-3BCB-48AF-BE64-1A301BC5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CD4D695-877B-4982-AFEF-057420A9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8A4-DDFA-4F29-8005-EF0309914E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45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78F907-3C87-44BF-8915-B666680F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D20402-5CC4-456C-81AA-F804853CE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DF52445-A47D-48ED-BB94-E9C5D35AC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0BCA0C7-E7D4-4A29-866D-45461327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3718-EAF9-4720-B25B-69E2D8D9B741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C14A95C-4292-4C9D-83CA-00EBB8E7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FC8ABE6-631B-43CB-931C-7AB0A152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8A4-DDFA-4F29-8005-EF0309914E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329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F1C716-4CC4-4F2D-A39C-490529DF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9784A1F-F456-4C17-9478-E8CC3FB69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B4C8440-A028-4E2D-9B38-C96EE2B1F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4AFAD75-32A8-4B94-91C2-96EFC815B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F4A5153-23CF-42F6-9E83-B44A19F41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06485DB-DA69-461C-A217-F6B809D1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3718-EAF9-4720-B25B-69E2D8D9B741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2CEE68C-1018-45B3-80FE-7FDA8AE9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DC06C7A-94C6-492E-B1AF-DD388578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8A4-DDFA-4F29-8005-EF0309914E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74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C58BC4-3C16-48CE-B6C4-3874E7F3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5757B6A-5600-4AAA-9B11-3C657438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3718-EAF9-4720-B25B-69E2D8D9B741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D1B3A71-B38C-4B35-AD32-AAA0B4B44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F9A849A-79B7-4BCD-9F48-CBAB8502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8A4-DDFA-4F29-8005-EF0309914E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33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6467FB8-FF5B-41C8-9A3E-B7A8F211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3718-EAF9-4720-B25B-69E2D8D9B741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EABF74A-F5D0-49B6-B5E5-286E0FFE2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A71CC13-65F5-4119-9B2D-C77166E7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8A4-DDFA-4F29-8005-EF0309914E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368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107527-A12D-4103-A456-DF0AAFA1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7B6EB4-8FA2-47F9-9124-D35808E82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D74B59C-C3C1-40C9-B45F-878F7E0E0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03B127D-C589-4888-8339-1ACD9859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3718-EAF9-4720-B25B-69E2D8D9B741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18E3330-9821-44EA-AEF1-02CA3BB5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C5ECB7B-0062-46DD-8BC3-A97418E8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8A4-DDFA-4F29-8005-EF0309914E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86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CCE9AD-C765-4AEF-986C-14B72A2F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8D97CA3-FA83-4C58-93C0-A734E7D7A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E1CC447-859F-4230-97F7-E180F2304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069901-0372-4FC9-86A3-98BBD3EA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3718-EAF9-4720-B25B-69E2D8D9B741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4B75B5A-9280-40F4-B12B-3C043B26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CE7750C-290D-4112-81DE-9838E991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D8A4-DDFA-4F29-8005-EF0309914E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202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9227FBF-3E6D-445E-A189-4790634D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BFF8B8E-C968-4D92-8CFC-80B749FC6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94481C-F506-4CD6-BD3D-16E710CA3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33718-EAF9-4720-B25B-69E2D8D9B741}" type="datetimeFigureOut">
              <a:rPr lang="el-GR" smtClean="0"/>
              <a:t>30/6/2021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47B11D-D946-4E9F-8AE4-739868A6E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8E8A957-5C75-47CA-B661-CC02B65EC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CD8A4-DDFA-4F29-8005-EF0309914E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444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g2dolphin/art/Sea-Texture-2-786763781" TargetMode="External"/><Relationship Id="rId7" Type="http://schemas.openxmlformats.org/officeDocument/2006/relationships/hyperlink" Target="https://www.flickr.com/photos/50310535@N03/4915770073" TargetMode="External"/><Relationship Id="rId2" Type="http://schemas.openxmlformats.org/officeDocument/2006/relationships/image" Target="../media/image1.txRJbCygXXHk02QavvqQyK0pLrVkJBhBjQwQCRURtqM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pexels.com/photo/road-landscape-nature-sky-56832/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rewbooks/7780990192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t.wiktionary.org/wiki/antenna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A86E751-EFAC-4A0D-B353-6314CC7FB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el-GR" sz="7000"/>
              <a:t>Μεταφορές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AA040B5-C3E0-401F-83F4-BBA6FA8C0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endParaRPr lang="el-G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57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4A39671-2854-4FE1-BC9A-7FF832AB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934327"/>
            <a:ext cx="8924392" cy="1058275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Μεταφορές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5A8ECF-FE4E-4666-8CED-305E9975D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207" y="2752316"/>
            <a:ext cx="8309586" cy="2756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i="1" u="sng" dirty="0"/>
              <a:t>Ορισμός</a:t>
            </a:r>
          </a:p>
          <a:p>
            <a:pPr marL="0" indent="0">
              <a:buNone/>
            </a:pPr>
            <a:r>
              <a:rPr lang="el-GR" sz="2000" dirty="0"/>
              <a:t>Μεταφορά στον οικονομικό και εμπορικό χώρο, ονομάζεται οποιαδήποτε μετακίνηση ανθρώπων ή διακίνηση φορτίων από ένα τόπο σε έναν άλλον.</a:t>
            </a:r>
          </a:p>
        </p:txBody>
      </p:sp>
    </p:spTree>
    <p:extLst>
      <p:ext uri="{BB962C8B-B14F-4D97-AF65-F5344CB8AC3E}">
        <p14:creationId xmlns:p14="http://schemas.microsoft.com/office/powerpoint/2010/main" val="198228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83D49C-3BA7-4E0B-8524-8E9B82B0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642583"/>
            <a:ext cx="102108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l-GR" sz="6000" dirty="0"/>
              <a:t>Κατηγοριοποίηση</a:t>
            </a:r>
            <a:endParaRPr lang="en-US" sz="6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306588-B678-4979-8C1C-D8EE50193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5742428"/>
            <a:ext cx="10210800" cy="52842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/>
              <a:t>Οι μεταφορές διακρίνονται με βάση τον χώρο που κινούνται σε 3 βασικές κατηγορίες.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638861-22F4-42BD-AB54-580F4FFF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405745"/>
          </a:xfrm>
          <a:prstGeom prst="rect">
            <a:avLst/>
          </a:prstGeom>
          <a:solidFill>
            <a:srgbClr val="846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26">
            <a:extLst>
              <a:ext uri="{FF2B5EF4-FFF2-40B4-BE49-F238E27FC236}">
                <a16:creationId xmlns:a16="http://schemas.microsoft.com/office/drawing/2014/main" id="{6CACE173-0A3A-4306-B76C-60A0714C3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3" y="320843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Εικόνα 7" descr="Εικόνα που περιέχει νερό, υπαίθριος, κολύμβηση, ακτή&#10;&#10;Περιγραφή που δημιουργήθηκε αυτόματα">
            <a:extLst>
              <a:ext uri="{FF2B5EF4-FFF2-40B4-BE49-F238E27FC236}">
                <a16:creationId xmlns:a16="http://schemas.microsoft.com/office/drawing/2014/main" id="{6130B171-3CAA-481A-ACDD-439224D34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539" y="587143"/>
            <a:ext cx="3246120" cy="2199246"/>
          </a:xfrm>
          <a:prstGeom prst="rect">
            <a:avLst/>
          </a:prstGeom>
        </p:spPr>
      </p:pic>
      <p:sp>
        <p:nvSpPr>
          <p:cNvPr id="39" name="Rounded Rectangle 26">
            <a:extLst>
              <a:ext uri="{FF2B5EF4-FFF2-40B4-BE49-F238E27FC236}">
                <a16:creationId xmlns:a16="http://schemas.microsoft.com/office/drawing/2014/main" id="{BE5996B0-F3AC-4A78-A5EF-139FD3495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7198" y="320842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Εικόνα 12" descr="Εικόνα που περιέχει ουρανός, χλόη, δρόμος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46B7F0E-EAB6-43A4-9C23-2BBF844D0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42810"/>
          <a:stretch/>
        </p:blipFill>
        <p:spPr>
          <a:xfrm>
            <a:off x="4472938" y="707144"/>
            <a:ext cx="3246120" cy="2079245"/>
          </a:xfrm>
          <a:prstGeom prst="rect">
            <a:avLst/>
          </a:prstGeom>
        </p:spPr>
      </p:pic>
      <p:sp>
        <p:nvSpPr>
          <p:cNvPr id="41" name="Rounded Rectangle 26">
            <a:extLst>
              <a:ext uri="{FF2B5EF4-FFF2-40B4-BE49-F238E27FC236}">
                <a16:creationId xmlns:a16="http://schemas.microsoft.com/office/drawing/2014/main" id="{347C85EF-9B88-46AF-B40D-70F2DDDE1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2834" y="320842"/>
            <a:ext cx="36576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ουρανός, υπαίθριος, φύση, συννεφιά&#10;&#10;Περιγραφή που δημιουργήθηκε αυτόματα">
            <a:extLst>
              <a:ext uri="{FF2B5EF4-FFF2-40B4-BE49-F238E27FC236}">
                <a16:creationId xmlns:a16="http://schemas.microsoft.com/office/drawing/2014/main" id="{F2BE66B4-ABD5-4911-AAC4-D380FEEA0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35341" y="587143"/>
            <a:ext cx="3246120" cy="21992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0E9E4C-19D8-410F-A75A-EF11B4ED4D7E}"/>
              </a:ext>
            </a:extLst>
          </p:cNvPr>
          <p:cNvSpPr txBox="1"/>
          <p:nvPr/>
        </p:nvSpPr>
        <p:spPr>
          <a:xfrm>
            <a:off x="527306" y="2945981"/>
            <a:ext cx="324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Θαλάσσιες μεταφορές </a:t>
            </a:r>
          </a:p>
          <a:p>
            <a:pPr algn="ctr"/>
            <a:r>
              <a:rPr lang="el-GR" dirty="0"/>
              <a:t>Είναι οι μεταφορές που κινούνται στην θάλασσα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F6DD28-FF33-40F7-88FC-5F8E13BDDF73}"/>
              </a:ext>
            </a:extLst>
          </p:cNvPr>
          <p:cNvSpPr txBox="1"/>
          <p:nvPr/>
        </p:nvSpPr>
        <p:spPr>
          <a:xfrm>
            <a:off x="4472938" y="2943531"/>
            <a:ext cx="324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Χερσαίες μεταφορές</a:t>
            </a:r>
          </a:p>
          <a:p>
            <a:pPr algn="ctr"/>
            <a:r>
              <a:rPr lang="el-GR" dirty="0"/>
              <a:t>Ονομάζονται οι μεταφορές που κινούνται στην στεριά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9A87C6-7C26-434F-A88D-7999EE7BAC29}"/>
              </a:ext>
            </a:extLst>
          </p:cNvPr>
          <p:cNvSpPr txBox="1"/>
          <p:nvPr/>
        </p:nvSpPr>
        <p:spPr>
          <a:xfrm>
            <a:off x="8418574" y="2943531"/>
            <a:ext cx="324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Εναέριες μεταφορές</a:t>
            </a:r>
          </a:p>
          <a:p>
            <a:pPr algn="ctr"/>
            <a:r>
              <a:rPr lang="el-GR" dirty="0"/>
              <a:t>Ονομάζονται οι μεταφορές που κινούνται στον αέρα/ουρανό</a:t>
            </a:r>
          </a:p>
        </p:txBody>
      </p:sp>
    </p:spTree>
    <p:extLst>
      <p:ext uri="{BB962C8B-B14F-4D97-AF65-F5344CB8AC3E}">
        <p14:creationId xmlns:p14="http://schemas.microsoft.com/office/powerpoint/2010/main" val="196593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62E669-7774-4EAE-BBCE-F9FFE664D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D485ED-328F-4350-AB3E-F6EA45149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484" y="837483"/>
            <a:ext cx="10500646" cy="4843095"/>
          </a:xfrm>
          <a:custGeom>
            <a:avLst/>
            <a:gdLst>
              <a:gd name="connsiteX0" fmla="*/ 0 w 10052180"/>
              <a:gd name="connsiteY0" fmla="*/ 0 h 4650769"/>
              <a:gd name="connsiteX1" fmla="*/ 10052180 w 10052180"/>
              <a:gd name="connsiteY1" fmla="*/ 0 h 4650769"/>
              <a:gd name="connsiteX2" fmla="*/ 10052180 w 10052180"/>
              <a:gd name="connsiteY2" fmla="*/ 4571218 h 4650769"/>
              <a:gd name="connsiteX3" fmla="*/ 10050702 w 10052180"/>
              <a:gd name="connsiteY3" fmla="*/ 4571562 h 4650769"/>
              <a:gd name="connsiteX4" fmla="*/ 10001878 w 10052180"/>
              <a:gd name="connsiteY4" fmla="*/ 4572066 h 4650769"/>
              <a:gd name="connsiteX5" fmla="*/ 9969638 w 10052180"/>
              <a:gd name="connsiteY5" fmla="*/ 4575824 h 4650769"/>
              <a:gd name="connsiteX6" fmla="*/ 9864299 w 10052180"/>
              <a:gd name="connsiteY6" fmla="*/ 4580290 h 4650769"/>
              <a:gd name="connsiteX7" fmla="*/ 9796089 w 10052180"/>
              <a:gd name="connsiteY7" fmla="*/ 4591897 h 4650769"/>
              <a:gd name="connsiteX8" fmla="*/ 9658617 w 10052180"/>
              <a:gd name="connsiteY8" fmla="*/ 4628572 h 4650769"/>
              <a:gd name="connsiteX9" fmla="*/ 9605787 w 10052180"/>
              <a:gd name="connsiteY9" fmla="*/ 4633374 h 4650769"/>
              <a:gd name="connsiteX10" fmla="*/ 9408928 w 10052180"/>
              <a:gd name="connsiteY10" fmla="*/ 4634030 h 4650769"/>
              <a:gd name="connsiteX11" fmla="*/ 9290980 w 10052180"/>
              <a:gd name="connsiteY11" fmla="*/ 4628234 h 4650769"/>
              <a:gd name="connsiteX12" fmla="*/ 9195937 w 10052180"/>
              <a:gd name="connsiteY12" fmla="*/ 4629562 h 4650769"/>
              <a:gd name="connsiteX13" fmla="*/ 9091821 w 10052180"/>
              <a:gd name="connsiteY13" fmla="*/ 4619955 h 4650769"/>
              <a:gd name="connsiteX14" fmla="*/ 9005324 w 10052180"/>
              <a:gd name="connsiteY14" fmla="*/ 4627981 h 4650769"/>
              <a:gd name="connsiteX15" fmla="*/ 8911383 w 10052180"/>
              <a:gd name="connsiteY15" fmla="*/ 4634700 h 4650769"/>
              <a:gd name="connsiteX16" fmla="*/ 8853295 w 10052180"/>
              <a:gd name="connsiteY16" fmla="*/ 4644792 h 4650769"/>
              <a:gd name="connsiteX17" fmla="*/ 8813991 w 10052180"/>
              <a:gd name="connsiteY17" fmla="*/ 4634596 h 4650769"/>
              <a:gd name="connsiteX18" fmla="*/ 8687179 w 10052180"/>
              <a:gd name="connsiteY18" fmla="*/ 4588065 h 4650769"/>
              <a:gd name="connsiteX19" fmla="*/ 8623955 w 10052180"/>
              <a:gd name="connsiteY19" fmla="*/ 4578046 h 4650769"/>
              <a:gd name="connsiteX20" fmla="*/ 8622786 w 10052180"/>
              <a:gd name="connsiteY20" fmla="*/ 4577305 h 4650769"/>
              <a:gd name="connsiteX21" fmla="*/ 8600904 w 10052180"/>
              <a:gd name="connsiteY21" fmla="*/ 4582918 h 4650769"/>
              <a:gd name="connsiteX22" fmla="*/ 8433071 w 10052180"/>
              <a:gd name="connsiteY22" fmla="*/ 4606234 h 4650769"/>
              <a:gd name="connsiteX23" fmla="*/ 8318071 w 10052180"/>
              <a:gd name="connsiteY23" fmla="*/ 4586590 h 4650769"/>
              <a:gd name="connsiteX24" fmla="*/ 8242424 w 10052180"/>
              <a:gd name="connsiteY24" fmla="*/ 4566486 h 4650769"/>
              <a:gd name="connsiteX25" fmla="*/ 8193517 w 10052180"/>
              <a:gd name="connsiteY25" fmla="*/ 4551756 h 4650769"/>
              <a:gd name="connsiteX26" fmla="*/ 8156253 w 10052180"/>
              <a:gd name="connsiteY26" fmla="*/ 4539485 h 4650769"/>
              <a:gd name="connsiteX27" fmla="*/ 8105237 w 10052180"/>
              <a:gd name="connsiteY27" fmla="*/ 4530754 h 4650769"/>
              <a:gd name="connsiteX28" fmla="*/ 8012182 w 10052180"/>
              <a:gd name="connsiteY28" fmla="*/ 4569955 h 4650769"/>
              <a:gd name="connsiteX29" fmla="*/ 7873023 w 10052180"/>
              <a:gd name="connsiteY29" fmla="*/ 4594395 h 4650769"/>
              <a:gd name="connsiteX30" fmla="*/ 7766598 w 10052180"/>
              <a:gd name="connsiteY30" fmla="*/ 4583182 h 4650769"/>
              <a:gd name="connsiteX31" fmla="*/ 7739745 w 10052180"/>
              <a:gd name="connsiteY31" fmla="*/ 4588115 h 4650769"/>
              <a:gd name="connsiteX32" fmla="*/ 7616434 w 10052180"/>
              <a:gd name="connsiteY32" fmla="*/ 4564808 h 4650769"/>
              <a:gd name="connsiteX33" fmla="*/ 7431215 w 10052180"/>
              <a:gd name="connsiteY33" fmla="*/ 4552516 h 4650769"/>
              <a:gd name="connsiteX34" fmla="*/ 7237422 w 10052180"/>
              <a:gd name="connsiteY34" fmla="*/ 4498285 h 4650769"/>
              <a:gd name="connsiteX35" fmla="*/ 7011658 w 10052180"/>
              <a:gd name="connsiteY35" fmla="*/ 4451218 h 4650769"/>
              <a:gd name="connsiteX36" fmla="*/ 6867111 w 10052180"/>
              <a:gd name="connsiteY36" fmla="*/ 4419048 h 4650769"/>
              <a:gd name="connsiteX37" fmla="*/ 6712288 w 10052180"/>
              <a:gd name="connsiteY37" fmla="*/ 4430721 h 4650769"/>
              <a:gd name="connsiteX38" fmla="*/ 6543149 w 10052180"/>
              <a:gd name="connsiteY38" fmla="*/ 4429858 h 4650769"/>
              <a:gd name="connsiteX39" fmla="*/ 6393064 w 10052180"/>
              <a:gd name="connsiteY39" fmla="*/ 4406561 h 4650769"/>
              <a:gd name="connsiteX40" fmla="*/ 6303049 w 10052180"/>
              <a:gd name="connsiteY40" fmla="*/ 4399385 h 4650769"/>
              <a:gd name="connsiteX41" fmla="*/ 6268511 w 10052180"/>
              <a:gd name="connsiteY41" fmla="*/ 4407283 h 4650769"/>
              <a:gd name="connsiteX42" fmla="*/ 6220512 w 10052180"/>
              <a:gd name="connsiteY42" fmla="*/ 4411171 h 4650769"/>
              <a:gd name="connsiteX43" fmla="*/ 6135538 w 10052180"/>
              <a:gd name="connsiteY43" fmla="*/ 4426253 h 4650769"/>
              <a:gd name="connsiteX44" fmla="*/ 6031127 w 10052180"/>
              <a:gd name="connsiteY44" fmla="*/ 4420204 h 4650769"/>
              <a:gd name="connsiteX45" fmla="*/ 5969808 w 10052180"/>
              <a:gd name="connsiteY45" fmla="*/ 4408049 h 4650769"/>
              <a:gd name="connsiteX46" fmla="*/ 5944950 w 10052180"/>
              <a:gd name="connsiteY46" fmla="*/ 4393767 h 4650769"/>
              <a:gd name="connsiteX47" fmla="*/ 5509282 w 10052180"/>
              <a:gd name="connsiteY47" fmla="*/ 4393767 h 4650769"/>
              <a:gd name="connsiteX48" fmla="*/ 5488183 w 10052180"/>
              <a:gd name="connsiteY48" fmla="*/ 4398554 h 4650769"/>
              <a:gd name="connsiteX49" fmla="*/ 5481447 w 10052180"/>
              <a:gd name="connsiteY49" fmla="*/ 4395975 h 4650769"/>
              <a:gd name="connsiteX50" fmla="*/ 5473864 w 10052180"/>
              <a:gd name="connsiteY50" fmla="*/ 4393767 h 4650769"/>
              <a:gd name="connsiteX51" fmla="*/ 5441368 w 10052180"/>
              <a:gd name="connsiteY51" fmla="*/ 4393767 h 4650769"/>
              <a:gd name="connsiteX52" fmla="*/ 5427734 w 10052180"/>
              <a:gd name="connsiteY52" fmla="*/ 4401537 h 4650769"/>
              <a:gd name="connsiteX53" fmla="*/ 5412372 w 10052180"/>
              <a:gd name="connsiteY53" fmla="*/ 4394628 h 4650769"/>
              <a:gd name="connsiteX54" fmla="*/ 5412559 w 10052180"/>
              <a:gd name="connsiteY54" fmla="*/ 4393767 h 4650769"/>
              <a:gd name="connsiteX55" fmla="*/ 5182205 w 10052180"/>
              <a:gd name="connsiteY55" fmla="*/ 4393767 h 4650769"/>
              <a:gd name="connsiteX56" fmla="*/ 5167180 w 10052180"/>
              <a:gd name="connsiteY56" fmla="*/ 4401547 h 4650769"/>
              <a:gd name="connsiteX57" fmla="*/ 5116191 w 10052180"/>
              <a:gd name="connsiteY57" fmla="*/ 4410857 h 4650769"/>
              <a:gd name="connsiteX58" fmla="*/ 4978049 w 10052180"/>
              <a:gd name="connsiteY58" fmla="*/ 4444099 h 4650769"/>
              <a:gd name="connsiteX59" fmla="*/ 4918199 w 10052180"/>
              <a:gd name="connsiteY59" fmla="*/ 4475969 h 4650769"/>
              <a:gd name="connsiteX60" fmla="*/ 4819404 w 10052180"/>
              <a:gd name="connsiteY60" fmla="*/ 4498170 h 4650769"/>
              <a:gd name="connsiteX61" fmla="*/ 4748850 w 10052180"/>
              <a:gd name="connsiteY61" fmla="*/ 4510039 h 4650769"/>
              <a:gd name="connsiteX62" fmla="*/ 4728909 w 10052180"/>
              <a:gd name="connsiteY62" fmla="*/ 4533669 h 4650769"/>
              <a:gd name="connsiteX63" fmla="*/ 4728624 w 10052180"/>
              <a:gd name="connsiteY63" fmla="*/ 4534109 h 4650769"/>
              <a:gd name="connsiteX64" fmla="*/ 4685733 w 10052180"/>
              <a:gd name="connsiteY64" fmla="*/ 4537269 h 4650769"/>
              <a:gd name="connsiteX65" fmla="*/ 4591811 w 10052180"/>
              <a:gd name="connsiteY65" fmla="*/ 4562739 h 4650769"/>
              <a:gd name="connsiteX66" fmla="*/ 4562217 w 10052180"/>
              <a:gd name="connsiteY66" fmla="*/ 4569392 h 4650769"/>
              <a:gd name="connsiteX67" fmla="*/ 4546453 w 10052180"/>
              <a:gd name="connsiteY67" fmla="*/ 4575327 h 4650769"/>
              <a:gd name="connsiteX68" fmla="*/ 4522757 w 10052180"/>
              <a:gd name="connsiteY68" fmla="*/ 4559783 h 4650769"/>
              <a:gd name="connsiteX69" fmla="*/ 4493193 w 10052180"/>
              <a:gd name="connsiteY69" fmla="*/ 4566418 h 4650769"/>
              <a:gd name="connsiteX70" fmla="*/ 4486309 w 10052180"/>
              <a:gd name="connsiteY70" fmla="*/ 4568571 h 4650769"/>
              <a:gd name="connsiteX71" fmla="*/ 4434522 w 10052180"/>
              <a:gd name="connsiteY71" fmla="*/ 4553363 h 4650769"/>
              <a:gd name="connsiteX72" fmla="*/ 4429460 w 10052180"/>
              <a:gd name="connsiteY72" fmla="*/ 4547302 h 4650769"/>
              <a:gd name="connsiteX73" fmla="*/ 4403505 w 10052180"/>
              <a:gd name="connsiteY73" fmla="*/ 4544604 h 4650769"/>
              <a:gd name="connsiteX74" fmla="*/ 4400557 w 10052180"/>
              <a:gd name="connsiteY74" fmla="*/ 4546201 h 4650769"/>
              <a:gd name="connsiteX75" fmla="*/ 4379030 w 10052180"/>
              <a:gd name="connsiteY75" fmla="*/ 4536886 h 4650769"/>
              <a:gd name="connsiteX76" fmla="*/ 4292758 w 10052180"/>
              <a:gd name="connsiteY76" fmla="*/ 4520332 h 4650769"/>
              <a:gd name="connsiteX77" fmla="*/ 4126934 w 10052180"/>
              <a:gd name="connsiteY77" fmla="*/ 4511325 h 4650769"/>
              <a:gd name="connsiteX78" fmla="*/ 3954199 w 10052180"/>
              <a:gd name="connsiteY78" fmla="*/ 4486409 h 4650769"/>
              <a:gd name="connsiteX79" fmla="*/ 3790501 w 10052180"/>
              <a:gd name="connsiteY79" fmla="*/ 4495445 h 4650769"/>
              <a:gd name="connsiteX80" fmla="*/ 3492963 w 10052180"/>
              <a:gd name="connsiteY80" fmla="*/ 4468480 h 4650769"/>
              <a:gd name="connsiteX81" fmla="*/ 3390904 w 10052180"/>
              <a:gd name="connsiteY81" fmla="*/ 4465867 h 4650769"/>
              <a:gd name="connsiteX82" fmla="*/ 3322528 w 10052180"/>
              <a:gd name="connsiteY82" fmla="*/ 4464799 h 4650769"/>
              <a:gd name="connsiteX83" fmla="*/ 3317795 w 10052180"/>
              <a:gd name="connsiteY83" fmla="*/ 4467272 h 4650769"/>
              <a:gd name="connsiteX84" fmla="*/ 3298702 w 10052180"/>
              <a:gd name="connsiteY84" fmla="*/ 4468689 h 4650769"/>
              <a:gd name="connsiteX85" fmla="*/ 3293503 w 10052180"/>
              <a:gd name="connsiteY85" fmla="*/ 4479690 h 4650769"/>
              <a:gd name="connsiteX86" fmla="*/ 3229705 w 10052180"/>
              <a:gd name="connsiteY86" fmla="*/ 4489069 h 4650769"/>
              <a:gd name="connsiteX87" fmla="*/ 3076109 w 10052180"/>
              <a:gd name="connsiteY87" fmla="*/ 4492987 h 4650769"/>
              <a:gd name="connsiteX88" fmla="*/ 2962379 w 10052180"/>
              <a:gd name="connsiteY88" fmla="*/ 4474229 h 4650769"/>
              <a:gd name="connsiteX89" fmla="*/ 2924375 w 10052180"/>
              <a:gd name="connsiteY89" fmla="*/ 4484334 h 4650769"/>
              <a:gd name="connsiteX90" fmla="*/ 2871297 w 10052180"/>
              <a:gd name="connsiteY90" fmla="*/ 4491313 h 4650769"/>
              <a:gd name="connsiteX91" fmla="*/ 2700663 w 10052180"/>
              <a:gd name="connsiteY91" fmla="*/ 4485036 h 4650769"/>
              <a:gd name="connsiteX92" fmla="*/ 2560084 w 10052180"/>
              <a:gd name="connsiteY92" fmla="*/ 4489523 h 4650769"/>
              <a:gd name="connsiteX93" fmla="*/ 2479658 w 10052180"/>
              <a:gd name="connsiteY93" fmla="*/ 4499250 h 4650769"/>
              <a:gd name="connsiteX94" fmla="*/ 2309526 w 10052180"/>
              <a:gd name="connsiteY94" fmla="*/ 4471569 h 4650769"/>
              <a:gd name="connsiteX95" fmla="*/ 2143849 w 10052180"/>
              <a:gd name="connsiteY95" fmla="*/ 4458678 h 4650769"/>
              <a:gd name="connsiteX96" fmla="*/ 2054460 w 10052180"/>
              <a:gd name="connsiteY96" fmla="*/ 4444435 h 4650769"/>
              <a:gd name="connsiteX97" fmla="*/ 1875690 w 10052180"/>
              <a:gd name="connsiteY97" fmla="*/ 4462877 h 4650769"/>
              <a:gd name="connsiteX98" fmla="*/ 1829588 w 10052180"/>
              <a:gd name="connsiteY98" fmla="*/ 4463680 h 4650769"/>
              <a:gd name="connsiteX99" fmla="*/ 1729685 w 10052180"/>
              <a:gd name="connsiteY99" fmla="*/ 4483196 h 4650769"/>
              <a:gd name="connsiteX100" fmla="*/ 1672107 w 10052180"/>
              <a:gd name="connsiteY100" fmla="*/ 4487209 h 4650769"/>
              <a:gd name="connsiteX101" fmla="*/ 1514794 w 10052180"/>
              <a:gd name="connsiteY101" fmla="*/ 4506035 h 4650769"/>
              <a:gd name="connsiteX102" fmla="*/ 1375355 w 10052180"/>
              <a:gd name="connsiteY102" fmla="*/ 4535286 h 4650769"/>
              <a:gd name="connsiteX103" fmla="*/ 1281723 w 10052180"/>
              <a:gd name="connsiteY103" fmla="*/ 4557767 h 4650769"/>
              <a:gd name="connsiteX104" fmla="*/ 1152251 w 10052180"/>
              <a:gd name="connsiteY104" fmla="*/ 4596280 h 4650769"/>
              <a:gd name="connsiteX105" fmla="*/ 1112386 w 10052180"/>
              <a:gd name="connsiteY105" fmla="*/ 4603999 h 4650769"/>
              <a:gd name="connsiteX106" fmla="*/ 1055042 w 10052180"/>
              <a:gd name="connsiteY106" fmla="*/ 4590297 h 4650769"/>
              <a:gd name="connsiteX107" fmla="*/ 961705 w 10052180"/>
              <a:gd name="connsiteY107" fmla="*/ 4577719 h 4650769"/>
              <a:gd name="connsiteX108" fmla="*/ 875879 w 10052180"/>
              <a:gd name="connsiteY108" fmla="*/ 4564303 h 4650769"/>
              <a:gd name="connsiteX109" fmla="*/ 771366 w 10052180"/>
              <a:gd name="connsiteY109" fmla="*/ 4567383 h 4650769"/>
              <a:gd name="connsiteX110" fmla="*/ 676592 w 10052180"/>
              <a:gd name="connsiteY110" fmla="*/ 4560117 h 4650769"/>
              <a:gd name="connsiteX111" fmla="*/ 558512 w 10052180"/>
              <a:gd name="connsiteY111" fmla="*/ 4558530 h 4650769"/>
              <a:gd name="connsiteX112" fmla="*/ 362079 w 10052180"/>
              <a:gd name="connsiteY112" fmla="*/ 4545572 h 4650769"/>
              <a:gd name="connsiteX113" fmla="*/ 309653 w 10052180"/>
              <a:gd name="connsiteY113" fmla="*/ 4537476 h 4650769"/>
              <a:gd name="connsiteX114" fmla="*/ 174742 w 10052180"/>
              <a:gd name="connsiteY114" fmla="*/ 4492281 h 4650769"/>
              <a:gd name="connsiteX115" fmla="*/ 107390 w 10052180"/>
              <a:gd name="connsiteY115" fmla="*/ 4476433 h 4650769"/>
              <a:gd name="connsiteX116" fmla="*/ 2537 w 10052180"/>
              <a:gd name="connsiteY116" fmla="*/ 4465393 h 4650769"/>
              <a:gd name="connsiteX117" fmla="*/ 0 w 10052180"/>
              <a:gd name="connsiteY117" fmla="*/ 4463105 h 465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0052180" h="4650769">
                <a:moveTo>
                  <a:pt x="0" y="0"/>
                </a:moveTo>
                <a:lnTo>
                  <a:pt x="10052180" y="0"/>
                </a:lnTo>
                <a:lnTo>
                  <a:pt x="10052180" y="4571218"/>
                </a:lnTo>
                <a:lnTo>
                  <a:pt x="10050702" y="4571562"/>
                </a:lnTo>
                <a:cubicBezTo>
                  <a:pt x="10033695" y="4573943"/>
                  <a:pt x="10017259" y="4574375"/>
                  <a:pt x="10001878" y="4572066"/>
                </a:cubicBezTo>
                <a:cubicBezTo>
                  <a:pt x="9987347" y="4562370"/>
                  <a:pt x="9978539" y="4560848"/>
                  <a:pt x="9969638" y="4575824"/>
                </a:cubicBezTo>
                <a:cubicBezTo>
                  <a:pt x="9931111" y="4571506"/>
                  <a:pt x="9885705" y="4604598"/>
                  <a:pt x="9864299" y="4580290"/>
                </a:cubicBezTo>
                <a:cubicBezTo>
                  <a:pt x="9860644" y="4614890"/>
                  <a:pt x="9811449" y="4560843"/>
                  <a:pt x="9796089" y="4591897"/>
                </a:cubicBezTo>
                <a:cubicBezTo>
                  <a:pt x="9744340" y="4604414"/>
                  <a:pt x="9702353" y="4613016"/>
                  <a:pt x="9658617" y="4628572"/>
                </a:cubicBezTo>
                <a:cubicBezTo>
                  <a:pt x="9625107" y="4639733"/>
                  <a:pt x="9621223" y="4635658"/>
                  <a:pt x="9605787" y="4633374"/>
                </a:cubicBezTo>
                <a:cubicBezTo>
                  <a:pt x="9564172" y="4634284"/>
                  <a:pt x="9459602" y="4639135"/>
                  <a:pt x="9408928" y="4634030"/>
                </a:cubicBezTo>
                <a:cubicBezTo>
                  <a:pt x="9373936" y="4630911"/>
                  <a:pt x="9320962" y="4677031"/>
                  <a:pt x="9290980" y="4628234"/>
                </a:cubicBezTo>
                <a:cubicBezTo>
                  <a:pt x="9269062" y="4638218"/>
                  <a:pt x="9223761" y="4630232"/>
                  <a:pt x="9195937" y="4629562"/>
                </a:cubicBezTo>
                <a:cubicBezTo>
                  <a:pt x="9143088" y="4610116"/>
                  <a:pt x="9133223" y="4633821"/>
                  <a:pt x="9091821" y="4619955"/>
                </a:cubicBezTo>
                <a:cubicBezTo>
                  <a:pt x="9032935" y="4627891"/>
                  <a:pt x="9027183" y="4624471"/>
                  <a:pt x="9005324" y="4627981"/>
                </a:cubicBezTo>
                <a:cubicBezTo>
                  <a:pt x="8967164" y="4640966"/>
                  <a:pt x="8953005" y="4638659"/>
                  <a:pt x="8911383" y="4634700"/>
                </a:cubicBezTo>
                <a:cubicBezTo>
                  <a:pt x="8910140" y="4622209"/>
                  <a:pt x="8861731" y="4642891"/>
                  <a:pt x="8853295" y="4644792"/>
                </a:cubicBezTo>
                <a:cubicBezTo>
                  <a:pt x="8855383" y="4637166"/>
                  <a:pt x="8821677" y="4629387"/>
                  <a:pt x="8813991" y="4634596"/>
                </a:cubicBezTo>
                <a:cubicBezTo>
                  <a:pt x="8714011" y="4640974"/>
                  <a:pt x="8735462" y="4587278"/>
                  <a:pt x="8687179" y="4588065"/>
                </a:cubicBezTo>
                <a:cubicBezTo>
                  <a:pt x="8647941" y="4587885"/>
                  <a:pt x="8644846" y="4590573"/>
                  <a:pt x="8623955" y="4578046"/>
                </a:cubicBezTo>
                <a:lnTo>
                  <a:pt x="8622786" y="4577305"/>
                </a:lnTo>
                <a:lnTo>
                  <a:pt x="8600904" y="4582918"/>
                </a:lnTo>
                <a:cubicBezTo>
                  <a:pt x="8551179" y="4589770"/>
                  <a:pt x="8503007" y="4582778"/>
                  <a:pt x="8433071" y="4606234"/>
                </a:cubicBezTo>
                <a:cubicBezTo>
                  <a:pt x="8391517" y="4597543"/>
                  <a:pt x="8356812" y="4603351"/>
                  <a:pt x="8318071" y="4586590"/>
                </a:cubicBezTo>
                <a:cubicBezTo>
                  <a:pt x="8301780" y="4574528"/>
                  <a:pt x="8258966" y="4594748"/>
                  <a:pt x="8242424" y="4566486"/>
                </a:cubicBezTo>
                <a:cubicBezTo>
                  <a:pt x="8237603" y="4584126"/>
                  <a:pt x="8200783" y="4561583"/>
                  <a:pt x="8193517" y="4551756"/>
                </a:cubicBezTo>
                <a:cubicBezTo>
                  <a:pt x="8181915" y="4557821"/>
                  <a:pt x="8167403" y="4540618"/>
                  <a:pt x="8156253" y="4539485"/>
                </a:cubicBezTo>
                <a:cubicBezTo>
                  <a:pt x="8141597" y="4496572"/>
                  <a:pt x="8127998" y="4557617"/>
                  <a:pt x="8105237" y="4530754"/>
                </a:cubicBezTo>
                <a:cubicBezTo>
                  <a:pt x="8091039" y="4542025"/>
                  <a:pt x="8045973" y="4563365"/>
                  <a:pt x="8012182" y="4569955"/>
                </a:cubicBezTo>
                <a:cubicBezTo>
                  <a:pt x="7945237" y="4585532"/>
                  <a:pt x="7935255" y="4616038"/>
                  <a:pt x="7873023" y="4594395"/>
                </a:cubicBezTo>
                <a:cubicBezTo>
                  <a:pt x="7859384" y="4618199"/>
                  <a:pt x="7761094" y="4535441"/>
                  <a:pt x="7766598" y="4583182"/>
                </a:cubicBezTo>
                <a:cubicBezTo>
                  <a:pt x="7745587" y="4577284"/>
                  <a:pt x="7733182" y="4556528"/>
                  <a:pt x="7739745" y="4588115"/>
                </a:cubicBezTo>
                <a:lnTo>
                  <a:pt x="7616434" y="4564808"/>
                </a:lnTo>
                <a:cubicBezTo>
                  <a:pt x="7546376" y="4561257"/>
                  <a:pt x="7499612" y="4575632"/>
                  <a:pt x="7431215" y="4552516"/>
                </a:cubicBezTo>
                <a:cubicBezTo>
                  <a:pt x="7362500" y="4539342"/>
                  <a:pt x="7331229" y="4514002"/>
                  <a:pt x="7237422" y="4498285"/>
                </a:cubicBezTo>
                <a:cubicBezTo>
                  <a:pt x="7171877" y="4484375"/>
                  <a:pt x="7080174" y="4453116"/>
                  <a:pt x="7011658" y="4451218"/>
                </a:cubicBezTo>
                <a:cubicBezTo>
                  <a:pt x="6935893" y="4414558"/>
                  <a:pt x="6950516" y="4446303"/>
                  <a:pt x="6867111" y="4419048"/>
                </a:cubicBezTo>
                <a:cubicBezTo>
                  <a:pt x="6820640" y="4462144"/>
                  <a:pt x="6759791" y="4426229"/>
                  <a:pt x="6712288" y="4430721"/>
                </a:cubicBezTo>
                <a:cubicBezTo>
                  <a:pt x="6658294" y="4432523"/>
                  <a:pt x="6596353" y="4433885"/>
                  <a:pt x="6543149" y="4429858"/>
                </a:cubicBezTo>
                <a:cubicBezTo>
                  <a:pt x="6505785" y="4400413"/>
                  <a:pt x="6438998" y="4445436"/>
                  <a:pt x="6393064" y="4406561"/>
                </a:cubicBezTo>
                <a:cubicBezTo>
                  <a:pt x="6375470" y="4396073"/>
                  <a:pt x="6316748" y="4386920"/>
                  <a:pt x="6303049" y="4399385"/>
                </a:cubicBezTo>
                <a:cubicBezTo>
                  <a:pt x="6290271" y="4400402"/>
                  <a:pt x="6276955" y="4392864"/>
                  <a:pt x="6268511" y="4407283"/>
                </a:cubicBezTo>
                <a:cubicBezTo>
                  <a:pt x="6255819" y="4424201"/>
                  <a:pt x="6218422" y="4388280"/>
                  <a:pt x="6220512" y="4411171"/>
                </a:cubicBezTo>
                <a:cubicBezTo>
                  <a:pt x="6193829" y="4386375"/>
                  <a:pt x="6162713" y="4421037"/>
                  <a:pt x="6135538" y="4426253"/>
                </a:cubicBezTo>
                <a:cubicBezTo>
                  <a:pt x="6115250" y="4402715"/>
                  <a:pt x="6087532" y="4424859"/>
                  <a:pt x="6031127" y="4420204"/>
                </a:cubicBezTo>
                <a:cubicBezTo>
                  <a:pt x="6014546" y="4399963"/>
                  <a:pt x="5996210" y="4415252"/>
                  <a:pt x="5969808" y="4408049"/>
                </a:cubicBezTo>
                <a:lnTo>
                  <a:pt x="5944950" y="4393767"/>
                </a:lnTo>
                <a:lnTo>
                  <a:pt x="5509282" y="4393767"/>
                </a:lnTo>
                <a:lnTo>
                  <a:pt x="5488183" y="4398554"/>
                </a:lnTo>
                <a:lnTo>
                  <a:pt x="5481447" y="4395975"/>
                </a:lnTo>
                <a:lnTo>
                  <a:pt x="5473864" y="4393767"/>
                </a:lnTo>
                <a:lnTo>
                  <a:pt x="5441368" y="4393767"/>
                </a:lnTo>
                <a:lnTo>
                  <a:pt x="5427734" y="4401537"/>
                </a:lnTo>
                <a:cubicBezTo>
                  <a:pt x="5424659" y="4397308"/>
                  <a:pt x="5420116" y="4394509"/>
                  <a:pt x="5412372" y="4394628"/>
                </a:cubicBezTo>
                <a:lnTo>
                  <a:pt x="5412559" y="4393767"/>
                </a:lnTo>
                <a:lnTo>
                  <a:pt x="5182205" y="4393767"/>
                </a:lnTo>
                <a:lnTo>
                  <a:pt x="5167180" y="4401547"/>
                </a:lnTo>
                <a:cubicBezTo>
                  <a:pt x="5145322" y="4388995"/>
                  <a:pt x="5130136" y="4396666"/>
                  <a:pt x="5116191" y="4410857"/>
                </a:cubicBezTo>
                <a:cubicBezTo>
                  <a:pt x="5069121" y="4410132"/>
                  <a:pt x="5029330" y="4432817"/>
                  <a:pt x="4978049" y="4444099"/>
                </a:cubicBezTo>
                <a:cubicBezTo>
                  <a:pt x="4921746" y="4464946"/>
                  <a:pt x="4952787" y="4460274"/>
                  <a:pt x="4918199" y="4475969"/>
                </a:cubicBezTo>
                <a:lnTo>
                  <a:pt x="4819404" y="4498170"/>
                </a:lnTo>
                <a:lnTo>
                  <a:pt x="4748850" y="4510039"/>
                </a:lnTo>
                <a:lnTo>
                  <a:pt x="4728909" y="4533669"/>
                </a:lnTo>
                <a:lnTo>
                  <a:pt x="4728624" y="4534109"/>
                </a:lnTo>
                <a:lnTo>
                  <a:pt x="4685733" y="4537269"/>
                </a:lnTo>
                <a:cubicBezTo>
                  <a:pt x="4662932" y="4542040"/>
                  <a:pt x="4617689" y="4556675"/>
                  <a:pt x="4591811" y="4562739"/>
                </a:cubicBezTo>
                <a:cubicBezTo>
                  <a:pt x="4568298" y="4558219"/>
                  <a:pt x="4553786" y="4538337"/>
                  <a:pt x="4562217" y="4569392"/>
                </a:cubicBezTo>
                <a:cubicBezTo>
                  <a:pt x="4554496" y="4568788"/>
                  <a:pt x="4549787" y="4571298"/>
                  <a:pt x="4546453" y="4575327"/>
                </a:cubicBezTo>
                <a:lnTo>
                  <a:pt x="4522757" y="4559783"/>
                </a:lnTo>
                <a:lnTo>
                  <a:pt x="4493193" y="4566418"/>
                </a:lnTo>
                <a:lnTo>
                  <a:pt x="4486309" y="4568571"/>
                </a:lnTo>
                <a:lnTo>
                  <a:pt x="4434522" y="4553363"/>
                </a:lnTo>
                <a:lnTo>
                  <a:pt x="4429460" y="4547302"/>
                </a:lnTo>
                <a:cubicBezTo>
                  <a:pt x="4424037" y="4543565"/>
                  <a:pt x="4416331" y="4541821"/>
                  <a:pt x="4403505" y="4544604"/>
                </a:cubicBezTo>
                <a:lnTo>
                  <a:pt x="4400557" y="4546201"/>
                </a:lnTo>
                <a:lnTo>
                  <a:pt x="4379030" y="4536886"/>
                </a:lnTo>
                <a:cubicBezTo>
                  <a:pt x="4372078" y="4532654"/>
                  <a:pt x="4297808" y="4527155"/>
                  <a:pt x="4292758" y="4520332"/>
                </a:cubicBezTo>
                <a:cubicBezTo>
                  <a:pt x="4211493" y="4536974"/>
                  <a:pt x="4205812" y="4507045"/>
                  <a:pt x="4126934" y="4511325"/>
                </a:cubicBezTo>
                <a:cubicBezTo>
                  <a:pt x="4058483" y="4465563"/>
                  <a:pt x="4015465" y="4493211"/>
                  <a:pt x="3954199" y="4486409"/>
                </a:cubicBezTo>
                <a:cubicBezTo>
                  <a:pt x="3895850" y="4481584"/>
                  <a:pt x="3868881" y="4496263"/>
                  <a:pt x="3790501" y="4495445"/>
                </a:cubicBezTo>
                <a:cubicBezTo>
                  <a:pt x="3707431" y="4485284"/>
                  <a:pt x="3586435" y="4490248"/>
                  <a:pt x="3492963" y="4468480"/>
                </a:cubicBezTo>
                <a:cubicBezTo>
                  <a:pt x="3419549" y="4461359"/>
                  <a:pt x="3419311" y="4466480"/>
                  <a:pt x="3390904" y="4465867"/>
                </a:cubicBezTo>
                <a:cubicBezTo>
                  <a:pt x="3381467" y="4468795"/>
                  <a:pt x="3331557" y="4460030"/>
                  <a:pt x="3322528" y="4464799"/>
                </a:cubicBezTo>
                <a:lnTo>
                  <a:pt x="3317795" y="4467272"/>
                </a:lnTo>
                <a:lnTo>
                  <a:pt x="3298702" y="4468689"/>
                </a:lnTo>
                <a:lnTo>
                  <a:pt x="3293503" y="4479690"/>
                </a:lnTo>
                <a:lnTo>
                  <a:pt x="3229705" y="4489069"/>
                </a:lnTo>
                <a:cubicBezTo>
                  <a:pt x="3187202" y="4462144"/>
                  <a:pt x="3151062" y="4494035"/>
                  <a:pt x="3076109" y="4492987"/>
                </a:cubicBezTo>
                <a:cubicBezTo>
                  <a:pt x="3056222" y="4483674"/>
                  <a:pt x="2977114" y="4460921"/>
                  <a:pt x="2962379" y="4474229"/>
                </a:cubicBezTo>
                <a:cubicBezTo>
                  <a:pt x="2948249" y="4476071"/>
                  <a:pt x="2933210" y="4469418"/>
                  <a:pt x="2924375" y="4484334"/>
                </a:cubicBezTo>
                <a:cubicBezTo>
                  <a:pt x="2910921" y="4502015"/>
                  <a:pt x="2868144" y="4468636"/>
                  <a:pt x="2871297" y="4491313"/>
                </a:cubicBezTo>
                <a:cubicBezTo>
                  <a:pt x="2834012" y="4491430"/>
                  <a:pt x="2752532" y="4485335"/>
                  <a:pt x="2700663" y="4485036"/>
                </a:cubicBezTo>
                <a:cubicBezTo>
                  <a:pt x="2675164" y="4459571"/>
                  <a:pt x="2600340" y="4494322"/>
                  <a:pt x="2560084" y="4489523"/>
                </a:cubicBezTo>
                <a:cubicBezTo>
                  <a:pt x="2524760" y="4491171"/>
                  <a:pt x="2521424" y="4504416"/>
                  <a:pt x="2479658" y="4499250"/>
                </a:cubicBezTo>
                <a:cubicBezTo>
                  <a:pt x="2405210" y="4494755"/>
                  <a:pt x="2378207" y="4484444"/>
                  <a:pt x="2309526" y="4471569"/>
                </a:cubicBezTo>
                <a:cubicBezTo>
                  <a:pt x="2231692" y="4461873"/>
                  <a:pt x="2230867" y="4475023"/>
                  <a:pt x="2143849" y="4458678"/>
                </a:cubicBezTo>
                <a:cubicBezTo>
                  <a:pt x="2123776" y="4453795"/>
                  <a:pt x="2075082" y="4453878"/>
                  <a:pt x="2054460" y="4444435"/>
                </a:cubicBezTo>
                <a:cubicBezTo>
                  <a:pt x="2025665" y="4449526"/>
                  <a:pt x="1907402" y="4455434"/>
                  <a:pt x="1875690" y="4462877"/>
                </a:cubicBezTo>
                <a:cubicBezTo>
                  <a:pt x="1830650" y="4467513"/>
                  <a:pt x="1869806" y="4459610"/>
                  <a:pt x="1829588" y="4463680"/>
                </a:cubicBezTo>
                <a:cubicBezTo>
                  <a:pt x="1791050" y="4448543"/>
                  <a:pt x="1782985" y="4472982"/>
                  <a:pt x="1729685" y="4483196"/>
                </a:cubicBezTo>
                <a:cubicBezTo>
                  <a:pt x="1707743" y="4468503"/>
                  <a:pt x="1689784" y="4474556"/>
                  <a:pt x="1672107" y="4487209"/>
                </a:cubicBezTo>
                <a:cubicBezTo>
                  <a:pt x="1620500" y="4481667"/>
                  <a:pt x="1573015" y="4500097"/>
                  <a:pt x="1514794" y="4506035"/>
                </a:cubicBezTo>
                <a:cubicBezTo>
                  <a:pt x="1452269" y="4488005"/>
                  <a:pt x="1437575" y="4529096"/>
                  <a:pt x="1375355" y="4535286"/>
                </a:cubicBezTo>
                <a:cubicBezTo>
                  <a:pt x="1321736" y="4564899"/>
                  <a:pt x="1333953" y="4560797"/>
                  <a:pt x="1281723" y="4557767"/>
                </a:cubicBezTo>
                <a:cubicBezTo>
                  <a:pt x="1233584" y="4553963"/>
                  <a:pt x="1251636" y="4608894"/>
                  <a:pt x="1152251" y="4596280"/>
                </a:cubicBezTo>
                <a:cubicBezTo>
                  <a:pt x="1144905" y="4590601"/>
                  <a:pt x="1110779" y="4596258"/>
                  <a:pt x="1112386" y="4603999"/>
                </a:cubicBezTo>
                <a:cubicBezTo>
                  <a:pt x="1104086" y="4601575"/>
                  <a:pt x="1057064" y="4577908"/>
                  <a:pt x="1055042" y="4590297"/>
                </a:cubicBezTo>
                <a:cubicBezTo>
                  <a:pt x="1013255" y="4591647"/>
                  <a:pt x="998979" y="4593064"/>
                  <a:pt x="961705" y="4577719"/>
                </a:cubicBezTo>
                <a:cubicBezTo>
                  <a:pt x="940108" y="4572850"/>
                  <a:pt x="934154" y="4575904"/>
                  <a:pt x="875879" y="4564303"/>
                </a:cubicBezTo>
                <a:cubicBezTo>
                  <a:pt x="833691" y="4575554"/>
                  <a:pt x="825327" y="4551279"/>
                  <a:pt x="771366" y="4567383"/>
                </a:cubicBezTo>
                <a:cubicBezTo>
                  <a:pt x="743555" y="4566313"/>
                  <a:pt x="697843" y="4571452"/>
                  <a:pt x="676592" y="4560117"/>
                </a:cubicBezTo>
                <a:cubicBezTo>
                  <a:pt x="643619" y="4606945"/>
                  <a:pt x="593631" y="4557605"/>
                  <a:pt x="558512" y="4558530"/>
                </a:cubicBezTo>
                <a:cubicBezTo>
                  <a:pt x="507618" y="4560458"/>
                  <a:pt x="403556" y="4549081"/>
                  <a:pt x="362079" y="4545572"/>
                </a:cubicBezTo>
                <a:cubicBezTo>
                  <a:pt x="346531" y="4546886"/>
                  <a:pt x="342400" y="4550710"/>
                  <a:pt x="309653" y="4537476"/>
                </a:cubicBezTo>
                <a:cubicBezTo>
                  <a:pt x="266974" y="4519218"/>
                  <a:pt x="225607" y="4508008"/>
                  <a:pt x="174742" y="4492281"/>
                </a:cubicBezTo>
                <a:cubicBezTo>
                  <a:pt x="161353" y="4460328"/>
                  <a:pt x="108876" y="4511194"/>
                  <a:pt x="107390" y="4476433"/>
                </a:cubicBezTo>
                <a:cubicBezTo>
                  <a:pt x="84507" y="4499356"/>
                  <a:pt x="41258" y="4463491"/>
                  <a:pt x="2537" y="4465393"/>
                </a:cubicBezTo>
                <a:lnTo>
                  <a:pt x="0" y="446310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A86E751-EFAC-4A0D-B353-6314CC7FB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2376" y="1729408"/>
            <a:ext cx="7127248" cy="2105613"/>
          </a:xfrm>
        </p:spPr>
        <p:txBody>
          <a:bodyPr anchor="b">
            <a:normAutofit/>
          </a:bodyPr>
          <a:lstStyle/>
          <a:p>
            <a:r>
              <a:rPr lang="el-GR" sz="4800">
                <a:solidFill>
                  <a:schemeClr val="tx1">
                    <a:lumMod val="85000"/>
                    <a:lumOff val="15000"/>
                  </a:schemeClr>
                </a:solidFill>
              </a:rPr>
              <a:t>Επικοινωνίες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AA040B5-C3E0-401F-83F4-BBA6FA8C0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1456" y="4195065"/>
            <a:ext cx="5549088" cy="1125469"/>
          </a:xfrm>
        </p:spPr>
        <p:txBody>
          <a:bodyPr>
            <a:normAutofit/>
          </a:bodyPr>
          <a:lstStyle/>
          <a:p>
            <a:endParaRPr lang="el-GR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353D259-DA18-451D-9A95-02198BF55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546282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026190-6B62-46DB-B5FF-9E0FF9BDC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DA0389-D66E-4727-8EFB-E60E6C412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4693" y="870265"/>
            <a:ext cx="9662615" cy="1603018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4A39671-2854-4FE1-BC9A-7FF832AB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118473"/>
            <a:ext cx="8924392" cy="1037867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Επικοινωνίες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24A3A03-2C4E-45B5-B388-FAD638CDF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548" y="66226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5A8ECF-FE4E-4666-8CED-305E9975D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310" y="2924174"/>
            <a:ext cx="8273380" cy="2828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i="1" u="sng" dirty="0"/>
              <a:t>Ορισμός</a:t>
            </a:r>
          </a:p>
          <a:p>
            <a:pPr marL="0" indent="0">
              <a:buNone/>
            </a:pPr>
            <a:r>
              <a:rPr lang="el-GR" sz="2000" dirty="0"/>
              <a:t>Επικοινωνία είναι η διαδικασία ενός μηνύματος από έναν </a:t>
            </a:r>
            <a:r>
              <a:rPr lang="el-GR" sz="2000" b="1" dirty="0"/>
              <a:t>πομπό σε έναν δέκτη, </a:t>
            </a:r>
            <a:r>
              <a:rPr lang="el-GR" sz="2000" dirty="0"/>
              <a:t>χρησιμοποιώντας έναν κώδικα επικοινωνίας.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89131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9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86AFD1D-0853-411E-8130-FF867E71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9760"/>
            <a:ext cx="12192000" cy="2435066"/>
          </a:xfrm>
          <a:custGeom>
            <a:avLst/>
            <a:gdLst>
              <a:gd name="connsiteX0" fmla="*/ 1479835 w 12192000"/>
              <a:gd name="connsiteY0" fmla="*/ 0 h 2693565"/>
              <a:gd name="connsiteX1" fmla="*/ 1511804 w 12192000"/>
              <a:gd name="connsiteY1" fmla="*/ 3644 h 2693565"/>
              <a:gd name="connsiteX2" fmla="*/ 1540872 w 12192000"/>
              <a:gd name="connsiteY2" fmla="*/ 15524 h 2693565"/>
              <a:gd name="connsiteX3" fmla="*/ 1540229 w 12192000"/>
              <a:gd name="connsiteY3" fmla="*/ 18447 h 2693565"/>
              <a:gd name="connsiteX4" fmla="*/ 1544831 w 12192000"/>
              <a:gd name="connsiteY4" fmla="*/ 20367 h 2693565"/>
              <a:gd name="connsiteX5" fmla="*/ 1549414 w 12192000"/>
              <a:gd name="connsiteY5" fmla="*/ 19016 h 2693565"/>
              <a:gd name="connsiteX6" fmla="*/ 1554920 w 12192000"/>
              <a:gd name="connsiteY6" fmla="*/ 21266 h 2693565"/>
              <a:gd name="connsiteX7" fmla="*/ 1570090 w 12192000"/>
              <a:gd name="connsiteY7" fmla="*/ 26625 h 2693565"/>
              <a:gd name="connsiteX8" fmla="*/ 1574449 w 12192000"/>
              <a:gd name="connsiteY8" fmla="*/ 33255 h 2693565"/>
              <a:gd name="connsiteX9" fmla="*/ 1634129 w 12192000"/>
              <a:gd name="connsiteY9" fmla="*/ 52786 h 2693565"/>
              <a:gd name="connsiteX10" fmla="*/ 1653408 w 12192000"/>
              <a:gd name="connsiteY10" fmla="*/ 50933 h 2693565"/>
              <a:gd name="connsiteX11" fmla="*/ 1673821 w 12192000"/>
              <a:gd name="connsiteY11" fmla="*/ 63320 h 2693565"/>
              <a:gd name="connsiteX12" fmla="*/ 1735578 w 12192000"/>
              <a:gd name="connsiteY12" fmla="*/ 74197 h 2693565"/>
              <a:gd name="connsiteX13" fmla="*/ 1803240 w 12192000"/>
              <a:gd name="connsiteY13" fmla="*/ 93803 h 2693565"/>
              <a:gd name="connsiteX14" fmla="*/ 1850407 w 12192000"/>
              <a:gd name="connsiteY14" fmla="*/ 112482 h 2693565"/>
              <a:gd name="connsiteX15" fmla="*/ 1981598 w 12192000"/>
              <a:gd name="connsiteY15" fmla="*/ 136278 h 2693565"/>
              <a:gd name="connsiteX16" fmla="*/ 2203718 w 12192000"/>
              <a:gd name="connsiteY16" fmla="*/ 165797 h 2693565"/>
              <a:gd name="connsiteX17" fmla="*/ 2249831 w 12192000"/>
              <a:gd name="connsiteY17" fmla="*/ 174273 h 2693565"/>
              <a:gd name="connsiteX18" fmla="*/ 2284800 w 12192000"/>
              <a:gd name="connsiteY18" fmla="*/ 190263 h 2693565"/>
              <a:gd name="connsiteX19" fmla="*/ 2288840 w 12192000"/>
              <a:gd name="connsiteY19" fmla="*/ 201561 h 2693565"/>
              <a:gd name="connsiteX20" fmla="*/ 2313454 w 12192000"/>
              <a:gd name="connsiteY20" fmla="*/ 207617 h 2693565"/>
              <a:gd name="connsiteX21" fmla="*/ 2319021 w 12192000"/>
              <a:gd name="connsiteY21" fmla="*/ 211049 h 2693565"/>
              <a:gd name="connsiteX22" fmla="*/ 2351943 w 12192000"/>
              <a:gd name="connsiteY22" fmla="*/ 228899 h 2693565"/>
              <a:gd name="connsiteX23" fmla="*/ 2446476 w 12192000"/>
              <a:gd name="connsiteY23" fmla="*/ 221823 h 2693565"/>
              <a:gd name="connsiteX24" fmla="*/ 2514466 w 12192000"/>
              <a:gd name="connsiteY24" fmla="*/ 225768 h 2693565"/>
              <a:gd name="connsiteX25" fmla="*/ 2519045 w 12192000"/>
              <a:gd name="connsiteY25" fmla="*/ 229167 h 2693565"/>
              <a:gd name="connsiteX26" fmla="*/ 2521518 w 12192000"/>
              <a:gd name="connsiteY26" fmla="*/ 236740 h 2693565"/>
              <a:gd name="connsiteX27" fmla="*/ 2532948 w 12192000"/>
              <a:gd name="connsiteY27" fmla="*/ 240920 h 2693565"/>
              <a:gd name="connsiteX28" fmla="*/ 2542831 w 12192000"/>
              <a:gd name="connsiteY28" fmla="*/ 250292 h 2693565"/>
              <a:gd name="connsiteX29" fmla="*/ 2951466 w 12192000"/>
              <a:gd name="connsiteY29" fmla="*/ 331735 h 2693565"/>
              <a:gd name="connsiteX30" fmla="*/ 3145677 w 12192000"/>
              <a:gd name="connsiteY30" fmla="*/ 312283 h 2693565"/>
              <a:gd name="connsiteX31" fmla="*/ 3221782 w 12192000"/>
              <a:gd name="connsiteY31" fmla="*/ 315740 h 2693565"/>
              <a:gd name="connsiteX32" fmla="*/ 3230913 w 12192000"/>
              <a:gd name="connsiteY32" fmla="*/ 323864 h 2693565"/>
              <a:gd name="connsiteX33" fmla="*/ 3343537 w 12192000"/>
              <a:gd name="connsiteY33" fmla="*/ 298906 h 2693565"/>
              <a:gd name="connsiteX34" fmla="*/ 3493591 w 12192000"/>
              <a:gd name="connsiteY34" fmla="*/ 322860 h 2693565"/>
              <a:gd name="connsiteX35" fmla="*/ 3604486 w 12192000"/>
              <a:gd name="connsiteY35" fmla="*/ 350634 h 2693565"/>
              <a:gd name="connsiteX36" fmla="*/ 3667668 w 12192000"/>
              <a:gd name="connsiteY36" fmla="*/ 362018 h 2693565"/>
              <a:gd name="connsiteX37" fmla="*/ 3712536 w 12192000"/>
              <a:gd name="connsiteY37" fmla="*/ 374952 h 2693565"/>
              <a:gd name="connsiteX38" fmla="*/ 3832709 w 12192000"/>
              <a:gd name="connsiteY38" fmla="*/ 382853 h 2693565"/>
              <a:gd name="connsiteX39" fmla="*/ 4034400 w 12192000"/>
              <a:gd name="connsiteY39" fmla="*/ 385496 h 2693565"/>
              <a:gd name="connsiteX40" fmla="*/ 4176121 w 12192000"/>
              <a:gd name="connsiteY40" fmla="*/ 430521 h 2693565"/>
              <a:gd name="connsiteX41" fmla="*/ 4258735 w 12192000"/>
              <a:gd name="connsiteY41" fmla="*/ 412077 h 2693565"/>
              <a:gd name="connsiteX42" fmla="*/ 4348797 w 12192000"/>
              <a:gd name="connsiteY42" fmla="*/ 428832 h 2693565"/>
              <a:gd name="connsiteX43" fmla="*/ 4707799 w 12192000"/>
              <a:gd name="connsiteY43" fmla="*/ 430789 h 2693565"/>
              <a:gd name="connsiteX44" fmla="*/ 4939895 w 12192000"/>
              <a:gd name="connsiteY44" fmla="*/ 425286 h 2693565"/>
              <a:gd name="connsiteX45" fmla="*/ 4972179 w 12192000"/>
              <a:gd name="connsiteY45" fmla="*/ 421596 h 2693565"/>
              <a:gd name="connsiteX46" fmla="*/ 4972746 w 12192000"/>
              <a:gd name="connsiteY46" fmla="*/ 418665 h 2693565"/>
              <a:gd name="connsiteX47" fmla="*/ 4977873 w 12192000"/>
              <a:gd name="connsiteY47" fmla="*/ 418043 h 2693565"/>
              <a:gd name="connsiteX48" fmla="*/ 4981666 w 12192000"/>
              <a:gd name="connsiteY48" fmla="*/ 420512 h 2693565"/>
              <a:gd name="connsiteX49" fmla="*/ 4987781 w 12192000"/>
              <a:gd name="connsiteY49" fmla="*/ 419813 h 2693565"/>
              <a:gd name="connsiteX50" fmla="*/ 5004292 w 12192000"/>
              <a:gd name="connsiteY50" fmla="*/ 418684 h 2693565"/>
              <a:gd name="connsiteX51" fmla="*/ 5011080 w 12192000"/>
              <a:gd name="connsiteY51" fmla="*/ 413543 h 2693565"/>
              <a:gd name="connsiteX52" fmla="*/ 5092908 w 12192000"/>
              <a:gd name="connsiteY52" fmla="*/ 417334 h 2693565"/>
              <a:gd name="connsiteX53" fmla="*/ 5117205 w 12192000"/>
              <a:gd name="connsiteY53" fmla="*/ 410915 h 2693565"/>
              <a:gd name="connsiteX54" fmla="*/ 5180020 w 12192000"/>
              <a:gd name="connsiteY54" fmla="*/ 416669 h 2693565"/>
              <a:gd name="connsiteX55" fmla="*/ 5251931 w 12192000"/>
              <a:gd name="connsiteY55" fmla="*/ 415698 h 2693565"/>
              <a:gd name="connsiteX56" fmla="*/ 5304075 w 12192000"/>
              <a:gd name="connsiteY56" fmla="*/ 410278 h 2693565"/>
              <a:gd name="connsiteX57" fmla="*/ 5437791 w 12192000"/>
              <a:gd name="connsiteY57" fmla="*/ 421851 h 2693565"/>
              <a:gd name="connsiteX58" fmla="*/ 5659855 w 12192000"/>
              <a:gd name="connsiteY58" fmla="*/ 451638 h 2693565"/>
              <a:gd name="connsiteX59" fmla="*/ 5706898 w 12192000"/>
              <a:gd name="connsiteY59" fmla="*/ 455600 h 2693565"/>
              <a:gd name="connsiteX60" fmla="*/ 5754782 w 12192000"/>
              <a:gd name="connsiteY60" fmla="*/ 439912 h 2693565"/>
              <a:gd name="connsiteX61" fmla="*/ 5780510 w 12192000"/>
              <a:gd name="connsiteY61" fmla="*/ 440576 h 2693565"/>
              <a:gd name="connsiteX62" fmla="*/ 5787158 w 12192000"/>
              <a:gd name="connsiteY62" fmla="*/ 438777 h 2693565"/>
              <a:gd name="connsiteX63" fmla="*/ 5825490 w 12192000"/>
              <a:gd name="connsiteY63" fmla="*/ 430438 h 2693565"/>
              <a:gd name="connsiteX64" fmla="*/ 5912104 w 12192000"/>
              <a:gd name="connsiteY64" fmla="*/ 461700 h 2693565"/>
              <a:gd name="connsiteX65" fmla="*/ 5978031 w 12192000"/>
              <a:gd name="connsiteY65" fmla="*/ 475635 h 2693565"/>
              <a:gd name="connsiteX66" fmla="*/ 5983729 w 12192000"/>
              <a:gd name="connsiteY66" fmla="*/ 473608 h 2693565"/>
              <a:gd name="connsiteX67" fmla="*/ 5989115 w 12192000"/>
              <a:gd name="connsiteY67" fmla="*/ 467085 h 2693565"/>
              <a:gd name="connsiteX68" fmla="*/ 6001610 w 12192000"/>
              <a:gd name="connsiteY68" fmla="*/ 466101 h 2693565"/>
              <a:gd name="connsiteX69" fmla="*/ 6014731 w 12192000"/>
              <a:gd name="connsiteY69" fmla="*/ 459798 h 2693565"/>
              <a:gd name="connsiteX70" fmla="*/ 6409381 w 12192000"/>
              <a:gd name="connsiteY70" fmla="*/ 515501 h 2693565"/>
              <a:gd name="connsiteX71" fmla="*/ 6487437 w 12192000"/>
              <a:gd name="connsiteY71" fmla="*/ 553647 h 2693565"/>
              <a:gd name="connsiteX72" fmla="*/ 6610142 w 12192000"/>
              <a:gd name="connsiteY72" fmla="*/ 557790 h 2693565"/>
              <a:gd name="connsiteX73" fmla="*/ 6683551 w 12192000"/>
              <a:gd name="connsiteY73" fmla="*/ 574296 h 2693565"/>
              <a:gd name="connsiteX74" fmla="*/ 6695459 w 12192000"/>
              <a:gd name="connsiteY74" fmla="*/ 568981 h 2693565"/>
              <a:gd name="connsiteX75" fmla="*/ 6792010 w 12192000"/>
              <a:gd name="connsiteY75" fmla="*/ 621866 h 2693565"/>
              <a:gd name="connsiteX76" fmla="*/ 6943635 w 12192000"/>
              <a:gd name="connsiteY76" fmla="*/ 638192 h 2693565"/>
              <a:gd name="connsiteX77" fmla="*/ 7059745 w 12192000"/>
              <a:gd name="connsiteY77" fmla="*/ 640725 h 2693565"/>
              <a:gd name="connsiteX78" fmla="*/ 7124112 w 12192000"/>
              <a:gd name="connsiteY78" fmla="*/ 646371 h 2693565"/>
              <a:gd name="connsiteX79" fmla="*/ 7171770 w 12192000"/>
              <a:gd name="connsiteY79" fmla="*/ 645791 h 2693565"/>
              <a:gd name="connsiteX80" fmla="*/ 7288670 w 12192000"/>
              <a:gd name="connsiteY80" fmla="*/ 669540 h 2693565"/>
              <a:gd name="connsiteX81" fmla="*/ 7480598 w 12192000"/>
              <a:gd name="connsiteY81" fmla="*/ 719452 h 2693565"/>
              <a:gd name="connsiteX82" fmla="*/ 7703580 w 12192000"/>
              <a:gd name="connsiteY82" fmla="*/ 752595 h 2693565"/>
              <a:gd name="connsiteX83" fmla="*/ 7795544 w 12192000"/>
              <a:gd name="connsiteY83" fmla="*/ 760142 h 2693565"/>
              <a:gd name="connsiteX84" fmla="*/ 8234397 w 12192000"/>
              <a:gd name="connsiteY84" fmla="*/ 817628 h 2693565"/>
              <a:gd name="connsiteX85" fmla="*/ 8335061 w 12192000"/>
              <a:gd name="connsiteY85" fmla="*/ 849146 h 2693565"/>
              <a:gd name="connsiteX86" fmla="*/ 8537578 w 12192000"/>
              <a:gd name="connsiteY86" fmla="*/ 956663 h 2693565"/>
              <a:gd name="connsiteX87" fmla="*/ 8796979 w 12192000"/>
              <a:gd name="connsiteY87" fmla="*/ 1002770 h 2693565"/>
              <a:gd name="connsiteX88" fmla="*/ 8813274 w 12192000"/>
              <a:gd name="connsiteY88" fmla="*/ 1021683 h 2693565"/>
              <a:gd name="connsiteX89" fmla="*/ 8817811 w 12192000"/>
              <a:gd name="connsiteY89" fmla="*/ 1024375 h 2693565"/>
              <a:gd name="connsiteX90" fmla="*/ 8819508 w 12192000"/>
              <a:gd name="connsiteY90" fmla="*/ 1023536 h 2693565"/>
              <a:gd name="connsiteX91" fmla="*/ 8844321 w 12192000"/>
              <a:gd name="connsiteY91" fmla="*/ 1022121 h 2693565"/>
              <a:gd name="connsiteX92" fmla="*/ 8901176 w 12192000"/>
              <a:gd name="connsiteY92" fmla="*/ 999714 h 2693565"/>
              <a:gd name="connsiteX93" fmla="*/ 8970456 w 12192000"/>
              <a:gd name="connsiteY93" fmla="*/ 971358 h 2693565"/>
              <a:gd name="connsiteX94" fmla="*/ 9021279 w 12192000"/>
              <a:gd name="connsiteY94" fmla="*/ 968334 h 2693565"/>
              <a:gd name="connsiteX95" fmla="*/ 9144634 w 12192000"/>
              <a:gd name="connsiteY95" fmla="*/ 945164 h 2693565"/>
              <a:gd name="connsiteX96" fmla="*/ 9224215 w 12192000"/>
              <a:gd name="connsiteY96" fmla="*/ 935769 h 2693565"/>
              <a:gd name="connsiteX97" fmla="*/ 9226449 w 12192000"/>
              <a:gd name="connsiteY97" fmla="*/ 935197 h 2693565"/>
              <a:gd name="connsiteX98" fmla="*/ 9242615 w 12192000"/>
              <a:gd name="connsiteY98" fmla="*/ 940365 h 2693565"/>
              <a:gd name="connsiteX99" fmla="*/ 9241484 w 12192000"/>
              <a:gd name="connsiteY99" fmla="*/ 947917 h 2693565"/>
              <a:gd name="connsiteX100" fmla="*/ 9255340 w 12192000"/>
              <a:gd name="connsiteY100" fmla="*/ 954591 h 2693565"/>
              <a:gd name="connsiteX101" fmla="*/ 9284189 w 12192000"/>
              <a:gd name="connsiteY101" fmla="*/ 954041 h 2693565"/>
              <a:gd name="connsiteX102" fmla="*/ 9294504 w 12192000"/>
              <a:gd name="connsiteY102" fmla="*/ 958215 h 2693565"/>
              <a:gd name="connsiteX103" fmla="*/ 9298497 w 12192000"/>
              <a:gd name="connsiteY103" fmla="*/ 958155 h 2693565"/>
              <a:gd name="connsiteX104" fmla="*/ 9307861 w 12192000"/>
              <a:gd name="connsiteY104" fmla="*/ 958940 h 2693565"/>
              <a:gd name="connsiteX105" fmla="*/ 9307085 w 12192000"/>
              <a:gd name="connsiteY105" fmla="*/ 954092 h 2693565"/>
              <a:gd name="connsiteX106" fmla="*/ 9319074 w 12192000"/>
              <a:gd name="connsiteY106" fmla="*/ 946047 h 2693565"/>
              <a:gd name="connsiteX107" fmla="*/ 9372632 w 12192000"/>
              <a:gd name="connsiteY107" fmla="*/ 953006 h 2693565"/>
              <a:gd name="connsiteX108" fmla="*/ 9375071 w 12192000"/>
              <a:gd name="connsiteY108" fmla="*/ 958595 h 2693565"/>
              <a:gd name="connsiteX109" fmla="*/ 9381767 w 12192000"/>
              <a:gd name="connsiteY109" fmla="*/ 959998 h 2693565"/>
              <a:gd name="connsiteX110" fmla="*/ 9387324 w 12192000"/>
              <a:gd name="connsiteY110" fmla="*/ 955424 h 2693565"/>
              <a:gd name="connsiteX111" fmla="*/ 9478921 w 12192000"/>
              <a:gd name="connsiteY111" fmla="*/ 950802 h 2693565"/>
              <a:gd name="connsiteX112" fmla="*/ 9600789 w 12192000"/>
              <a:gd name="connsiteY112" fmla="*/ 953342 h 2693565"/>
              <a:gd name="connsiteX113" fmla="*/ 9685744 w 12192000"/>
              <a:gd name="connsiteY113" fmla="*/ 982941 h 2693565"/>
              <a:gd name="connsiteX114" fmla="*/ 9694172 w 12192000"/>
              <a:gd name="connsiteY114" fmla="*/ 978796 h 2693565"/>
              <a:gd name="connsiteX115" fmla="*/ 9754661 w 12192000"/>
              <a:gd name="connsiteY115" fmla="*/ 985691 h 2693565"/>
              <a:gd name="connsiteX116" fmla="*/ 9961620 w 12192000"/>
              <a:gd name="connsiteY116" fmla="*/ 1043270 h 2693565"/>
              <a:gd name="connsiteX117" fmla="*/ 10079965 w 12192000"/>
              <a:gd name="connsiteY117" fmla="*/ 1055820 h 2693565"/>
              <a:gd name="connsiteX118" fmla="*/ 10122766 w 12192000"/>
              <a:gd name="connsiteY118" fmla="*/ 1054885 h 2693565"/>
              <a:gd name="connsiteX119" fmla="*/ 10194425 w 12192000"/>
              <a:gd name="connsiteY119" fmla="*/ 1053652 h 2693565"/>
              <a:gd name="connsiteX120" fmla="*/ 10249948 w 12192000"/>
              <a:gd name="connsiteY120" fmla="*/ 1039456 h 2693565"/>
              <a:gd name="connsiteX121" fmla="*/ 10309089 w 12192000"/>
              <a:gd name="connsiteY121" fmla="*/ 1043685 h 2693565"/>
              <a:gd name="connsiteX122" fmla="*/ 10320289 w 12192000"/>
              <a:gd name="connsiteY122" fmla="*/ 1061835 h 2693565"/>
              <a:gd name="connsiteX123" fmla="*/ 10384377 w 12192000"/>
              <a:gd name="connsiteY123" fmla="*/ 1060786 h 2693565"/>
              <a:gd name="connsiteX124" fmla="*/ 10481874 w 12192000"/>
              <a:gd name="connsiteY124" fmla="*/ 1057315 h 2693565"/>
              <a:gd name="connsiteX125" fmla="*/ 10537450 w 12192000"/>
              <a:gd name="connsiteY125" fmla="*/ 1059745 h 2693565"/>
              <a:gd name="connsiteX126" fmla="*/ 10689967 w 12192000"/>
              <a:gd name="connsiteY126" fmla="*/ 1061568 h 2693565"/>
              <a:gd name="connsiteX127" fmla="*/ 10843272 w 12192000"/>
              <a:gd name="connsiteY127" fmla="*/ 1059725 h 2693565"/>
              <a:gd name="connsiteX128" fmla="*/ 10937143 w 12192000"/>
              <a:gd name="connsiteY128" fmla="*/ 1037919 h 2693565"/>
              <a:gd name="connsiteX129" fmla="*/ 11062831 w 12192000"/>
              <a:gd name="connsiteY129" fmla="*/ 1038640 h 2693565"/>
              <a:gd name="connsiteX130" fmla="*/ 11084314 w 12192000"/>
              <a:gd name="connsiteY130" fmla="*/ 1035726 h 2693565"/>
              <a:gd name="connsiteX131" fmla="*/ 11112761 w 12192000"/>
              <a:gd name="connsiteY131" fmla="*/ 1041304 h 2693565"/>
              <a:gd name="connsiteX132" fmla="*/ 11226650 w 12192000"/>
              <a:gd name="connsiteY132" fmla="*/ 1064615 h 2693565"/>
              <a:gd name="connsiteX133" fmla="*/ 11315138 w 12192000"/>
              <a:gd name="connsiteY133" fmla="*/ 1091562 h 2693565"/>
              <a:gd name="connsiteX134" fmla="*/ 11430149 w 12192000"/>
              <a:gd name="connsiteY134" fmla="*/ 1089068 h 2693565"/>
              <a:gd name="connsiteX135" fmla="*/ 11498691 w 12192000"/>
              <a:gd name="connsiteY135" fmla="*/ 1099602 h 2693565"/>
              <a:gd name="connsiteX136" fmla="*/ 11608544 w 12192000"/>
              <a:gd name="connsiteY136" fmla="*/ 1135250 h 2693565"/>
              <a:gd name="connsiteX137" fmla="*/ 11758635 w 12192000"/>
              <a:gd name="connsiteY137" fmla="*/ 1141533 h 2693565"/>
              <a:gd name="connsiteX138" fmla="*/ 11792628 w 12192000"/>
              <a:gd name="connsiteY138" fmla="*/ 1118443 h 2693565"/>
              <a:gd name="connsiteX139" fmla="*/ 11835851 w 12192000"/>
              <a:gd name="connsiteY139" fmla="*/ 1106547 h 2693565"/>
              <a:gd name="connsiteX140" fmla="*/ 11848808 w 12192000"/>
              <a:gd name="connsiteY140" fmla="*/ 1144622 h 2693565"/>
              <a:gd name="connsiteX141" fmla="*/ 11974416 w 12192000"/>
              <a:gd name="connsiteY141" fmla="*/ 1183759 h 2693565"/>
              <a:gd name="connsiteX142" fmla="*/ 12037690 w 12192000"/>
              <a:gd name="connsiteY142" fmla="*/ 1199182 h 2693565"/>
              <a:gd name="connsiteX143" fmla="*/ 12137350 w 12192000"/>
              <a:gd name="connsiteY143" fmla="*/ 1214847 h 2693565"/>
              <a:gd name="connsiteX144" fmla="*/ 12167506 w 12192000"/>
              <a:gd name="connsiteY144" fmla="*/ 1221091 h 2693565"/>
              <a:gd name="connsiteX145" fmla="*/ 12192000 w 12192000"/>
              <a:gd name="connsiteY145" fmla="*/ 1225437 h 2693565"/>
              <a:gd name="connsiteX146" fmla="*/ 12192000 w 12192000"/>
              <a:gd name="connsiteY146" fmla="*/ 2693565 h 2693565"/>
              <a:gd name="connsiteX147" fmla="*/ 0 w 12192000"/>
              <a:gd name="connsiteY147" fmla="*/ 2693565 h 2693565"/>
              <a:gd name="connsiteX148" fmla="*/ 0 w 12192000"/>
              <a:gd name="connsiteY148" fmla="*/ 305932 h 2693565"/>
              <a:gd name="connsiteX149" fmla="*/ 7453 w 12192000"/>
              <a:gd name="connsiteY149" fmla="*/ 309471 h 2693565"/>
              <a:gd name="connsiteX150" fmla="*/ 56573 w 12192000"/>
              <a:gd name="connsiteY150" fmla="*/ 335374 h 2693565"/>
              <a:gd name="connsiteX151" fmla="*/ 184586 w 12192000"/>
              <a:gd name="connsiteY151" fmla="*/ 353266 h 2693565"/>
              <a:gd name="connsiteX152" fmla="*/ 235650 w 12192000"/>
              <a:gd name="connsiteY152" fmla="*/ 342210 h 2693565"/>
              <a:gd name="connsiteX153" fmla="*/ 333156 w 12192000"/>
              <a:gd name="connsiteY153" fmla="*/ 324339 h 2693565"/>
              <a:gd name="connsiteX154" fmla="*/ 414362 w 12192000"/>
              <a:gd name="connsiteY154" fmla="*/ 275773 h 2693565"/>
              <a:gd name="connsiteX155" fmla="*/ 509613 w 12192000"/>
              <a:gd name="connsiteY155" fmla="*/ 242197 h 2693565"/>
              <a:gd name="connsiteX156" fmla="*/ 521640 w 12192000"/>
              <a:gd name="connsiteY156" fmla="*/ 245434 h 2693565"/>
              <a:gd name="connsiteX157" fmla="*/ 575469 w 12192000"/>
              <a:gd name="connsiteY157" fmla="*/ 224434 h 2693565"/>
              <a:gd name="connsiteX158" fmla="*/ 727704 w 12192000"/>
              <a:gd name="connsiteY158" fmla="*/ 167150 h 2693565"/>
              <a:gd name="connsiteX159" fmla="*/ 835654 w 12192000"/>
              <a:gd name="connsiteY159" fmla="*/ 71601 h 2693565"/>
              <a:gd name="connsiteX160" fmla="*/ 878896 w 12192000"/>
              <a:gd name="connsiteY160" fmla="*/ 63761 h 2693565"/>
              <a:gd name="connsiteX161" fmla="*/ 951001 w 12192000"/>
              <a:gd name="connsiteY161" fmla="*/ 50233 h 2693565"/>
              <a:gd name="connsiteX162" fmla="*/ 965408 w 12192000"/>
              <a:gd name="connsiteY162" fmla="*/ 55880 h 2693565"/>
              <a:gd name="connsiteX163" fmla="*/ 971791 w 12192000"/>
              <a:gd name="connsiteY163" fmla="*/ 54603 h 2693565"/>
              <a:gd name="connsiteX164" fmla="*/ 972435 w 12192000"/>
              <a:gd name="connsiteY164" fmla="*/ 54961 h 2693565"/>
              <a:gd name="connsiteX165" fmla="*/ 973799 w 12192000"/>
              <a:gd name="connsiteY165" fmla="*/ 54202 h 2693565"/>
              <a:gd name="connsiteX166" fmla="*/ 987946 w 12192000"/>
              <a:gd name="connsiteY166" fmla="*/ 51373 h 2693565"/>
              <a:gd name="connsiteX167" fmla="*/ 1018608 w 12192000"/>
              <a:gd name="connsiteY167" fmla="*/ 55733 h 2693565"/>
              <a:gd name="connsiteX168" fmla="*/ 1037218 w 12192000"/>
              <a:gd name="connsiteY168" fmla="*/ 55219 h 2693565"/>
              <a:gd name="connsiteX169" fmla="*/ 1055961 w 12192000"/>
              <a:gd name="connsiteY169" fmla="*/ 39838 h 2693565"/>
              <a:gd name="connsiteX170" fmla="*/ 1068713 w 12192000"/>
              <a:gd name="connsiteY170" fmla="*/ 38669 h 2693565"/>
              <a:gd name="connsiteX171" fmla="*/ 1071331 w 12192000"/>
              <a:gd name="connsiteY171" fmla="*/ 36555 h 2693565"/>
              <a:gd name="connsiteX172" fmla="*/ 1078748 w 12192000"/>
              <a:gd name="connsiteY172" fmla="*/ 32518 h 2693565"/>
              <a:gd name="connsiteX173" fmla="*/ 1071510 w 12192000"/>
              <a:gd name="connsiteY173" fmla="*/ 28114 h 2693565"/>
              <a:gd name="connsiteX174" fmla="*/ 1158018 w 12192000"/>
              <a:gd name="connsiteY174" fmla="*/ 14155 h 2693565"/>
              <a:gd name="connsiteX175" fmla="*/ 1231493 w 12192000"/>
              <a:gd name="connsiteY175" fmla="*/ 2246 h 2693565"/>
              <a:gd name="connsiteX176" fmla="*/ 1355072 w 12192000"/>
              <a:gd name="connsiteY176" fmla="*/ 31208 h 2693565"/>
              <a:gd name="connsiteX177" fmla="*/ 1479835 w 12192000"/>
              <a:gd name="connsiteY177" fmla="*/ 0 h 269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2000" h="2693565">
                <a:moveTo>
                  <a:pt x="1479835" y="0"/>
                </a:moveTo>
                <a:lnTo>
                  <a:pt x="1511804" y="3644"/>
                </a:lnTo>
                <a:lnTo>
                  <a:pt x="1540872" y="15524"/>
                </a:lnTo>
                <a:lnTo>
                  <a:pt x="1540229" y="18447"/>
                </a:lnTo>
                <a:cubicBezTo>
                  <a:pt x="1540641" y="20467"/>
                  <a:pt x="1542255" y="20832"/>
                  <a:pt x="1544831" y="20367"/>
                </a:cubicBezTo>
                <a:lnTo>
                  <a:pt x="1549414" y="19016"/>
                </a:lnTo>
                <a:lnTo>
                  <a:pt x="1554920" y="21266"/>
                </a:lnTo>
                <a:lnTo>
                  <a:pt x="1570090" y="26625"/>
                </a:lnTo>
                <a:lnTo>
                  <a:pt x="1574449" y="33255"/>
                </a:lnTo>
                <a:cubicBezTo>
                  <a:pt x="1588372" y="44475"/>
                  <a:pt x="1624928" y="36962"/>
                  <a:pt x="1634129" y="52786"/>
                </a:cubicBezTo>
                <a:lnTo>
                  <a:pt x="1653408" y="50933"/>
                </a:lnTo>
                <a:lnTo>
                  <a:pt x="1673821" y="63320"/>
                </a:lnTo>
                <a:cubicBezTo>
                  <a:pt x="1692776" y="73767"/>
                  <a:pt x="1712758" y="80831"/>
                  <a:pt x="1735578" y="74197"/>
                </a:cubicBezTo>
                <a:cubicBezTo>
                  <a:pt x="1725769" y="94019"/>
                  <a:pt x="1790078" y="74373"/>
                  <a:pt x="1803240" y="93803"/>
                </a:cubicBezTo>
                <a:cubicBezTo>
                  <a:pt x="1811054" y="109566"/>
                  <a:pt x="1832389" y="107278"/>
                  <a:pt x="1850407" y="112482"/>
                </a:cubicBezTo>
                <a:cubicBezTo>
                  <a:pt x="1866338" y="128260"/>
                  <a:pt x="1953255" y="139774"/>
                  <a:pt x="1981598" y="136278"/>
                </a:cubicBezTo>
                <a:cubicBezTo>
                  <a:pt x="2059030" y="116852"/>
                  <a:pt x="2141385" y="179647"/>
                  <a:pt x="2203718" y="165797"/>
                </a:cubicBezTo>
                <a:cubicBezTo>
                  <a:pt x="2221190" y="166649"/>
                  <a:pt x="2236289" y="169766"/>
                  <a:pt x="2249831" y="174273"/>
                </a:cubicBezTo>
                <a:lnTo>
                  <a:pt x="2284800" y="190263"/>
                </a:lnTo>
                <a:lnTo>
                  <a:pt x="2288840" y="201561"/>
                </a:lnTo>
                <a:lnTo>
                  <a:pt x="2313454" y="207617"/>
                </a:lnTo>
                <a:lnTo>
                  <a:pt x="2319021" y="211049"/>
                </a:lnTo>
                <a:cubicBezTo>
                  <a:pt x="2329636" y="217639"/>
                  <a:pt x="2340334" y="223880"/>
                  <a:pt x="2351943" y="228899"/>
                </a:cubicBezTo>
                <a:cubicBezTo>
                  <a:pt x="2369139" y="185217"/>
                  <a:pt x="2453517" y="264393"/>
                  <a:pt x="2446476" y="221823"/>
                </a:cubicBezTo>
                <a:cubicBezTo>
                  <a:pt x="2496555" y="236811"/>
                  <a:pt x="2495450" y="214816"/>
                  <a:pt x="2514466" y="225768"/>
                </a:cubicBezTo>
                <a:lnTo>
                  <a:pt x="2519045" y="229167"/>
                </a:lnTo>
                <a:lnTo>
                  <a:pt x="2521518" y="236740"/>
                </a:lnTo>
                <a:lnTo>
                  <a:pt x="2532948" y="240920"/>
                </a:lnTo>
                <a:lnTo>
                  <a:pt x="2542831" y="250292"/>
                </a:lnTo>
                <a:cubicBezTo>
                  <a:pt x="2670524" y="253866"/>
                  <a:pt x="2831439" y="351801"/>
                  <a:pt x="2951466" y="331735"/>
                </a:cubicBezTo>
                <a:lnTo>
                  <a:pt x="3145677" y="312283"/>
                </a:lnTo>
                <a:cubicBezTo>
                  <a:pt x="3166736" y="299982"/>
                  <a:pt x="3200809" y="301529"/>
                  <a:pt x="3221782" y="315740"/>
                </a:cubicBezTo>
                <a:cubicBezTo>
                  <a:pt x="3225389" y="318185"/>
                  <a:pt x="3228464" y="320921"/>
                  <a:pt x="3230913" y="323864"/>
                </a:cubicBezTo>
                <a:cubicBezTo>
                  <a:pt x="3292781" y="295375"/>
                  <a:pt x="3311084" y="320413"/>
                  <a:pt x="3343537" y="298906"/>
                </a:cubicBezTo>
                <a:cubicBezTo>
                  <a:pt x="3418860" y="303711"/>
                  <a:pt x="3463951" y="341454"/>
                  <a:pt x="3493591" y="322860"/>
                </a:cubicBezTo>
                <a:cubicBezTo>
                  <a:pt x="3529011" y="332105"/>
                  <a:pt x="3566223" y="369362"/>
                  <a:pt x="3604486" y="350634"/>
                </a:cubicBezTo>
                <a:cubicBezTo>
                  <a:pt x="3599050" y="371574"/>
                  <a:pt x="3652814" y="344238"/>
                  <a:pt x="3667668" y="362018"/>
                </a:cubicBezTo>
                <a:cubicBezTo>
                  <a:pt x="3677181" y="376788"/>
                  <a:pt x="3695715" y="371937"/>
                  <a:pt x="3712536" y="374952"/>
                </a:cubicBezTo>
                <a:cubicBezTo>
                  <a:pt x="3729245" y="388755"/>
                  <a:pt x="3808162" y="389754"/>
                  <a:pt x="3832709" y="382853"/>
                </a:cubicBezTo>
                <a:cubicBezTo>
                  <a:pt x="3898137" y="354155"/>
                  <a:pt x="3981432" y="406816"/>
                  <a:pt x="4034400" y="385496"/>
                </a:cubicBezTo>
                <a:cubicBezTo>
                  <a:pt x="4096895" y="380474"/>
                  <a:pt x="4131671" y="416106"/>
                  <a:pt x="4176121" y="430521"/>
                </a:cubicBezTo>
                <a:cubicBezTo>
                  <a:pt x="4184188" y="384912"/>
                  <a:pt x="4271961" y="453654"/>
                  <a:pt x="4258735" y="412077"/>
                </a:cubicBezTo>
                <a:cubicBezTo>
                  <a:pt x="4321188" y="423941"/>
                  <a:pt x="4292211" y="381252"/>
                  <a:pt x="4348797" y="428832"/>
                </a:cubicBezTo>
                <a:cubicBezTo>
                  <a:pt x="4462546" y="417000"/>
                  <a:pt x="4604724" y="465257"/>
                  <a:pt x="4707799" y="430789"/>
                </a:cubicBezTo>
                <a:lnTo>
                  <a:pt x="4939895" y="425286"/>
                </a:lnTo>
                <a:lnTo>
                  <a:pt x="4972179" y="421596"/>
                </a:lnTo>
                <a:cubicBezTo>
                  <a:pt x="4972369" y="420619"/>
                  <a:pt x="4972557" y="419642"/>
                  <a:pt x="4972746" y="418665"/>
                </a:cubicBezTo>
                <a:cubicBezTo>
                  <a:pt x="4973950" y="416860"/>
                  <a:pt x="4975622" y="416934"/>
                  <a:pt x="4977873" y="418043"/>
                </a:cubicBezTo>
                <a:lnTo>
                  <a:pt x="4981666" y="420512"/>
                </a:lnTo>
                <a:lnTo>
                  <a:pt x="4987781" y="419813"/>
                </a:lnTo>
                <a:lnTo>
                  <a:pt x="5004292" y="418684"/>
                </a:lnTo>
                <a:lnTo>
                  <a:pt x="5011080" y="413543"/>
                </a:lnTo>
                <a:lnTo>
                  <a:pt x="5092908" y="417334"/>
                </a:lnTo>
                <a:lnTo>
                  <a:pt x="5117205" y="410915"/>
                </a:lnTo>
                <a:cubicBezTo>
                  <a:pt x="5139341" y="405953"/>
                  <a:pt x="5161092" y="404460"/>
                  <a:pt x="5180020" y="416669"/>
                </a:cubicBezTo>
                <a:cubicBezTo>
                  <a:pt x="5178705" y="395362"/>
                  <a:pt x="5231666" y="430665"/>
                  <a:pt x="5251931" y="415698"/>
                </a:cubicBezTo>
                <a:cubicBezTo>
                  <a:pt x="5265663" y="402811"/>
                  <a:pt x="5284931" y="410521"/>
                  <a:pt x="5304075" y="410278"/>
                </a:cubicBezTo>
                <a:cubicBezTo>
                  <a:pt x="5325492" y="399487"/>
                  <a:pt x="5412373" y="411177"/>
                  <a:pt x="5437791" y="421851"/>
                </a:cubicBezTo>
                <a:cubicBezTo>
                  <a:pt x="5503260" y="460357"/>
                  <a:pt x="5606433" y="422332"/>
                  <a:pt x="5659855" y="451638"/>
                </a:cubicBezTo>
                <a:cubicBezTo>
                  <a:pt x="5676731" y="455370"/>
                  <a:pt x="5692271" y="456345"/>
                  <a:pt x="5706898" y="455600"/>
                </a:cubicBezTo>
                <a:lnTo>
                  <a:pt x="5754782" y="439912"/>
                </a:lnTo>
                <a:lnTo>
                  <a:pt x="5780510" y="440576"/>
                </a:lnTo>
                <a:lnTo>
                  <a:pt x="5787158" y="438777"/>
                </a:lnTo>
                <a:cubicBezTo>
                  <a:pt x="5799851" y="435298"/>
                  <a:pt x="5812485" y="432173"/>
                  <a:pt x="5825490" y="430438"/>
                </a:cubicBezTo>
                <a:cubicBezTo>
                  <a:pt x="5824203" y="476245"/>
                  <a:pt x="5935878" y="423245"/>
                  <a:pt x="5912104" y="461700"/>
                </a:cubicBezTo>
                <a:cubicBezTo>
                  <a:pt x="5965520" y="460532"/>
                  <a:pt x="5955632" y="481057"/>
                  <a:pt x="5978031" y="475635"/>
                </a:cubicBezTo>
                <a:lnTo>
                  <a:pt x="5983729" y="473608"/>
                </a:lnTo>
                <a:lnTo>
                  <a:pt x="5989115" y="467085"/>
                </a:lnTo>
                <a:lnTo>
                  <a:pt x="6001610" y="466101"/>
                </a:lnTo>
                <a:lnTo>
                  <a:pt x="6014731" y="459798"/>
                </a:lnTo>
                <a:cubicBezTo>
                  <a:pt x="6137008" y="489599"/>
                  <a:pt x="6303861" y="465321"/>
                  <a:pt x="6409381" y="515501"/>
                </a:cubicBezTo>
                <a:lnTo>
                  <a:pt x="6487437" y="553647"/>
                </a:lnTo>
                <a:cubicBezTo>
                  <a:pt x="6528113" y="569393"/>
                  <a:pt x="6571143" y="527170"/>
                  <a:pt x="6610142" y="557790"/>
                </a:cubicBezTo>
                <a:cubicBezTo>
                  <a:pt x="6625126" y="574906"/>
                  <a:pt x="6657993" y="582294"/>
                  <a:pt x="6683551" y="574296"/>
                </a:cubicBezTo>
                <a:cubicBezTo>
                  <a:pt x="6687949" y="572920"/>
                  <a:pt x="6691959" y="571129"/>
                  <a:pt x="6695459" y="568981"/>
                </a:cubicBezTo>
                <a:cubicBezTo>
                  <a:pt x="6742555" y="612018"/>
                  <a:pt x="6769939" y="593080"/>
                  <a:pt x="6792010" y="621866"/>
                </a:cubicBezTo>
                <a:cubicBezTo>
                  <a:pt x="6865220" y="636894"/>
                  <a:pt x="6923060" y="612894"/>
                  <a:pt x="6943635" y="638192"/>
                </a:cubicBezTo>
                <a:cubicBezTo>
                  <a:pt x="6980872" y="638645"/>
                  <a:pt x="7031062" y="613058"/>
                  <a:pt x="7059745" y="640725"/>
                </a:cubicBezTo>
                <a:cubicBezTo>
                  <a:pt x="7063016" y="619497"/>
                  <a:pt x="7102907" y="659336"/>
                  <a:pt x="7124112" y="646371"/>
                </a:cubicBezTo>
                <a:cubicBezTo>
                  <a:pt x="7139051" y="634866"/>
                  <a:pt x="7154640" y="644272"/>
                  <a:pt x="7171770" y="645791"/>
                </a:cubicBezTo>
                <a:cubicBezTo>
                  <a:pt x="7193129" y="637070"/>
                  <a:pt x="7268212" y="656632"/>
                  <a:pt x="7288670" y="669540"/>
                </a:cubicBezTo>
                <a:cubicBezTo>
                  <a:pt x="7339052" y="713700"/>
                  <a:pt x="7439044" y="685512"/>
                  <a:pt x="7480598" y="719452"/>
                </a:cubicBezTo>
                <a:cubicBezTo>
                  <a:pt x="7549749" y="733295"/>
                  <a:pt x="7651088" y="745813"/>
                  <a:pt x="7703580" y="752595"/>
                </a:cubicBezTo>
                <a:cubicBezTo>
                  <a:pt x="7767450" y="757595"/>
                  <a:pt x="7722870" y="790464"/>
                  <a:pt x="7795544" y="760142"/>
                </a:cubicBezTo>
                <a:cubicBezTo>
                  <a:pt x="7898433" y="800898"/>
                  <a:pt x="8150708" y="758225"/>
                  <a:pt x="8234397" y="817628"/>
                </a:cubicBezTo>
                <a:cubicBezTo>
                  <a:pt x="8324317" y="832462"/>
                  <a:pt x="8268141" y="831633"/>
                  <a:pt x="8335061" y="849146"/>
                </a:cubicBezTo>
                <a:cubicBezTo>
                  <a:pt x="8342399" y="903105"/>
                  <a:pt x="8500207" y="925631"/>
                  <a:pt x="8537578" y="956663"/>
                </a:cubicBezTo>
                <a:cubicBezTo>
                  <a:pt x="8631361" y="970564"/>
                  <a:pt x="8701947" y="1017329"/>
                  <a:pt x="8796979" y="1002770"/>
                </a:cubicBezTo>
                <a:cubicBezTo>
                  <a:pt x="8800805" y="1010082"/>
                  <a:pt x="8806424" y="1016287"/>
                  <a:pt x="8813274" y="1021683"/>
                </a:cubicBezTo>
                <a:lnTo>
                  <a:pt x="8817811" y="1024375"/>
                </a:lnTo>
                <a:lnTo>
                  <a:pt x="8819508" y="1023536"/>
                </a:lnTo>
                <a:cubicBezTo>
                  <a:pt x="8825917" y="1021803"/>
                  <a:pt x="8833699" y="1021195"/>
                  <a:pt x="8844321" y="1022121"/>
                </a:cubicBezTo>
                <a:cubicBezTo>
                  <a:pt x="8849047" y="973708"/>
                  <a:pt x="8866578" y="1007760"/>
                  <a:pt x="8901176" y="999714"/>
                </a:cubicBezTo>
                <a:cubicBezTo>
                  <a:pt x="8931141" y="995841"/>
                  <a:pt x="8945799" y="979520"/>
                  <a:pt x="8970456" y="971358"/>
                </a:cubicBezTo>
                <a:cubicBezTo>
                  <a:pt x="8990473" y="966128"/>
                  <a:pt x="8994851" y="980867"/>
                  <a:pt x="9021279" y="968334"/>
                </a:cubicBezTo>
                <a:cubicBezTo>
                  <a:pt x="9068612" y="982595"/>
                  <a:pt x="9107817" y="950499"/>
                  <a:pt x="9144634" y="945164"/>
                </a:cubicBezTo>
                <a:cubicBezTo>
                  <a:pt x="9156291" y="946681"/>
                  <a:pt x="9191524" y="942385"/>
                  <a:pt x="9224215" y="935769"/>
                </a:cubicBezTo>
                <a:lnTo>
                  <a:pt x="9226449" y="935197"/>
                </a:lnTo>
                <a:lnTo>
                  <a:pt x="9242615" y="940365"/>
                </a:lnTo>
                <a:cubicBezTo>
                  <a:pt x="9246547" y="942524"/>
                  <a:pt x="9247167" y="944945"/>
                  <a:pt x="9241484" y="947917"/>
                </a:cubicBezTo>
                <a:cubicBezTo>
                  <a:pt x="9245969" y="951992"/>
                  <a:pt x="9250611" y="953857"/>
                  <a:pt x="9255340" y="954591"/>
                </a:cubicBezTo>
                <a:cubicBezTo>
                  <a:pt x="9264796" y="956057"/>
                  <a:pt x="9274598" y="952996"/>
                  <a:pt x="9284189" y="954041"/>
                </a:cubicBezTo>
                <a:lnTo>
                  <a:pt x="9294504" y="958215"/>
                </a:lnTo>
                <a:lnTo>
                  <a:pt x="9298497" y="958155"/>
                </a:lnTo>
                <a:lnTo>
                  <a:pt x="9307861" y="958940"/>
                </a:lnTo>
                <a:lnTo>
                  <a:pt x="9307085" y="954092"/>
                </a:lnTo>
                <a:cubicBezTo>
                  <a:pt x="9305463" y="949397"/>
                  <a:pt x="9304383" y="944306"/>
                  <a:pt x="9319074" y="946047"/>
                </a:cubicBezTo>
                <a:cubicBezTo>
                  <a:pt x="9349305" y="951935"/>
                  <a:pt x="9361374" y="933135"/>
                  <a:pt x="9372632" y="953006"/>
                </a:cubicBezTo>
                <a:lnTo>
                  <a:pt x="9375071" y="958595"/>
                </a:lnTo>
                <a:lnTo>
                  <a:pt x="9381767" y="959998"/>
                </a:lnTo>
                <a:cubicBezTo>
                  <a:pt x="9385419" y="960114"/>
                  <a:pt x="9387600" y="958963"/>
                  <a:pt x="9387324" y="955424"/>
                </a:cubicBezTo>
                <a:cubicBezTo>
                  <a:pt x="9414634" y="972091"/>
                  <a:pt x="9449605" y="952522"/>
                  <a:pt x="9478921" y="950802"/>
                </a:cubicBezTo>
                <a:cubicBezTo>
                  <a:pt x="9499452" y="966349"/>
                  <a:pt x="9540712" y="947412"/>
                  <a:pt x="9600789" y="953342"/>
                </a:cubicBezTo>
                <a:cubicBezTo>
                  <a:pt x="9623099" y="971104"/>
                  <a:pt x="9641319" y="957149"/>
                  <a:pt x="9685744" y="982941"/>
                </a:cubicBezTo>
                <a:cubicBezTo>
                  <a:pt x="9688118" y="981338"/>
                  <a:pt x="9690956" y="979942"/>
                  <a:pt x="9694172" y="978796"/>
                </a:cubicBezTo>
                <a:cubicBezTo>
                  <a:pt x="9712854" y="972144"/>
                  <a:pt x="9739938" y="975230"/>
                  <a:pt x="9754661" y="985691"/>
                </a:cubicBezTo>
                <a:cubicBezTo>
                  <a:pt x="9826496" y="1021800"/>
                  <a:pt x="9896819" y="1029553"/>
                  <a:pt x="9961620" y="1043270"/>
                </a:cubicBezTo>
                <a:cubicBezTo>
                  <a:pt x="10035471" y="1055817"/>
                  <a:pt x="9991652" y="1018987"/>
                  <a:pt x="10079965" y="1055820"/>
                </a:cubicBezTo>
                <a:cubicBezTo>
                  <a:pt x="10091885" y="1046409"/>
                  <a:pt x="10103779" y="1047350"/>
                  <a:pt x="10122766" y="1054885"/>
                </a:cubicBezTo>
                <a:cubicBezTo>
                  <a:pt x="10158792" y="1060185"/>
                  <a:pt x="10160710" y="1033074"/>
                  <a:pt x="10194425" y="1053652"/>
                </a:cubicBezTo>
                <a:cubicBezTo>
                  <a:pt x="10190401" y="1038468"/>
                  <a:pt x="10264044" y="1056450"/>
                  <a:pt x="10249948" y="1039456"/>
                </a:cubicBezTo>
                <a:cubicBezTo>
                  <a:pt x="10275818" y="1029226"/>
                  <a:pt x="10283688" y="1052223"/>
                  <a:pt x="10309089" y="1043685"/>
                </a:cubicBezTo>
                <a:cubicBezTo>
                  <a:pt x="10335955" y="1044245"/>
                  <a:pt x="10291248" y="1057215"/>
                  <a:pt x="10320289" y="1061835"/>
                </a:cubicBezTo>
                <a:cubicBezTo>
                  <a:pt x="10355953" y="1064839"/>
                  <a:pt x="10351274" y="1091207"/>
                  <a:pt x="10384377" y="1060786"/>
                </a:cubicBezTo>
                <a:cubicBezTo>
                  <a:pt x="10420069" y="1073328"/>
                  <a:pt x="10429874" y="1059045"/>
                  <a:pt x="10481874" y="1057315"/>
                </a:cubicBezTo>
                <a:cubicBezTo>
                  <a:pt x="10501680" y="1068177"/>
                  <a:pt x="10519421" y="1065993"/>
                  <a:pt x="10537450" y="1059745"/>
                </a:cubicBezTo>
                <a:cubicBezTo>
                  <a:pt x="10586493" y="1067520"/>
                  <a:pt x="10633607" y="1060262"/>
                  <a:pt x="10689967" y="1061568"/>
                </a:cubicBezTo>
                <a:cubicBezTo>
                  <a:pt x="10748426" y="1077920"/>
                  <a:pt x="10783057" y="1058234"/>
                  <a:pt x="10843272" y="1059725"/>
                </a:cubicBezTo>
                <a:cubicBezTo>
                  <a:pt x="10898437" y="1087831"/>
                  <a:pt x="10887290" y="1031628"/>
                  <a:pt x="10937143" y="1037919"/>
                </a:cubicBezTo>
                <a:cubicBezTo>
                  <a:pt x="11015338" y="1066127"/>
                  <a:pt x="10938076" y="1019729"/>
                  <a:pt x="11062831" y="1038640"/>
                </a:cubicBezTo>
                <a:cubicBezTo>
                  <a:pt x="11069397" y="1042745"/>
                  <a:pt x="11085203" y="1040603"/>
                  <a:pt x="11084314" y="1035726"/>
                </a:cubicBezTo>
                <a:cubicBezTo>
                  <a:pt x="11092072" y="1037916"/>
                  <a:pt x="11109774" y="1048720"/>
                  <a:pt x="11112761" y="1041304"/>
                </a:cubicBezTo>
                <a:cubicBezTo>
                  <a:pt x="11152966" y="1044024"/>
                  <a:pt x="11192190" y="1052052"/>
                  <a:pt x="11226650" y="1064615"/>
                </a:cubicBezTo>
                <a:cubicBezTo>
                  <a:pt x="11305689" y="1058552"/>
                  <a:pt x="11258784" y="1090166"/>
                  <a:pt x="11315138" y="1091562"/>
                </a:cubicBezTo>
                <a:cubicBezTo>
                  <a:pt x="11361985" y="1080652"/>
                  <a:pt x="11377018" y="1094351"/>
                  <a:pt x="11430149" y="1089068"/>
                </a:cubicBezTo>
                <a:cubicBezTo>
                  <a:pt x="11444825" y="1115277"/>
                  <a:pt x="11479264" y="1090856"/>
                  <a:pt x="11498691" y="1099602"/>
                </a:cubicBezTo>
                <a:cubicBezTo>
                  <a:pt x="11534287" y="1073718"/>
                  <a:pt x="11574772" y="1132835"/>
                  <a:pt x="11608544" y="1135250"/>
                </a:cubicBezTo>
                <a:cubicBezTo>
                  <a:pt x="11665899" y="1134901"/>
                  <a:pt x="11730579" y="1110553"/>
                  <a:pt x="11758635" y="1141533"/>
                </a:cubicBezTo>
                <a:cubicBezTo>
                  <a:pt x="11764015" y="1130111"/>
                  <a:pt x="11760429" y="1113687"/>
                  <a:pt x="11792628" y="1118443"/>
                </a:cubicBezTo>
                <a:cubicBezTo>
                  <a:pt x="11806166" y="1113506"/>
                  <a:pt x="11810246" y="1095634"/>
                  <a:pt x="11835851" y="1106547"/>
                </a:cubicBezTo>
                <a:cubicBezTo>
                  <a:pt x="11801664" y="1119996"/>
                  <a:pt x="11855557" y="1126304"/>
                  <a:pt x="11848808" y="1144622"/>
                </a:cubicBezTo>
                <a:cubicBezTo>
                  <a:pt x="11888209" y="1159428"/>
                  <a:pt x="11982396" y="1150542"/>
                  <a:pt x="11974416" y="1183759"/>
                </a:cubicBezTo>
                <a:cubicBezTo>
                  <a:pt x="11984558" y="1204467"/>
                  <a:pt x="12039206" y="1177765"/>
                  <a:pt x="12037690" y="1199182"/>
                </a:cubicBezTo>
                <a:cubicBezTo>
                  <a:pt x="12061583" y="1187085"/>
                  <a:pt x="12100041" y="1212725"/>
                  <a:pt x="12137350" y="1214847"/>
                </a:cubicBezTo>
                <a:cubicBezTo>
                  <a:pt x="12143663" y="1225017"/>
                  <a:pt x="12152270" y="1225179"/>
                  <a:pt x="12167506" y="1221091"/>
                </a:cubicBezTo>
                <a:lnTo>
                  <a:pt x="12192000" y="1225437"/>
                </a:lnTo>
                <a:lnTo>
                  <a:pt x="12192000" y="2693565"/>
                </a:lnTo>
                <a:lnTo>
                  <a:pt x="0" y="2693565"/>
                </a:lnTo>
                <a:lnTo>
                  <a:pt x="0" y="305932"/>
                </a:lnTo>
                <a:lnTo>
                  <a:pt x="7453" y="309471"/>
                </a:lnTo>
                <a:cubicBezTo>
                  <a:pt x="23896" y="319081"/>
                  <a:pt x="38977" y="328472"/>
                  <a:pt x="56573" y="335374"/>
                </a:cubicBezTo>
                <a:cubicBezTo>
                  <a:pt x="69155" y="358380"/>
                  <a:pt x="163342" y="348134"/>
                  <a:pt x="184586" y="353266"/>
                </a:cubicBezTo>
                <a:cubicBezTo>
                  <a:pt x="214121" y="345491"/>
                  <a:pt x="204765" y="347033"/>
                  <a:pt x="235650" y="342210"/>
                </a:cubicBezTo>
                <a:cubicBezTo>
                  <a:pt x="247937" y="316367"/>
                  <a:pt x="302580" y="328405"/>
                  <a:pt x="333156" y="324339"/>
                </a:cubicBezTo>
                <a:cubicBezTo>
                  <a:pt x="339717" y="301268"/>
                  <a:pt x="360087" y="295523"/>
                  <a:pt x="414362" y="275773"/>
                </a:cubicBezTo>
                <a:cubicBezTo>
                  <a:pt x="420721" y="249657"/>
                  <a:pt x="488456" y="282645"/>
                  <a:pt x="509613" y="242197"/>
                </a:cubicBezTo>
                <a:cubicBezTo>
                  <a:pt x="513387" y="243636"/>
                  <a:pt x="517437" y="244726"/>
                  <a:pt x="521640" y="245434"/>
                </a:cubicBezTo>
                <a:cubicBezTo>
                  <a:pt x="546049" y="249549"/>
                  <a:pt x="570152" y="240147"/>
                  <a:pt x="575469" y="224434"/>
                </a:cubicBezTo>
                <a:cubicBezTo>
                  <a:pt x="614641" y="165790"/>
                  <a:pt x="675649" y="197289"/>
                  <a:pt x="727704" y="167150"/>
                </a:cubicBezTo>
                <a:cubicBezTo>
                  <a:pt x="789763" y="136526"/>
                  <a:pt x="780796" y="134575"/>
                  <a:pt x="835654" y="71601"/>
                </a:cubicBezTo>
                <a:cubicBezTo>
                  <a:pt x="855810" y="80465"/>
                  <a:pt x="866761" y="76836"/>
                  <a:pt x="878896" y="63761"/>
                </a:cubicBezTo>
                <a:cubicBezTo>
                  <a:pt x="909898" y="49812"/>
                  <a:pt x="935837" y="82137"/>
                  <a:pt x="951001" y="50233"/>
                </a:cubicBezTo>
                <a:cubicBezTo>
                  <a:pt x="953370" y="55026"/>
                  <a:pt x="958711" y="56299"/>
                  <a:pt x="965408" y="55880"/>
                </a:cubicBezTo>
                <a:lnTo>
                  <a:pt x="971791" y="54603"/>
                </a:lnTo>
                <a:lnTo>
                  <a:pt x="972435" y="54961"/>
                </a:lnTo>
                <a:lnTo>
                  <a:pt x="973799" y="54202"/>
                </a:lnTo>
                <a:lnTo>
                  <a:pt x="987946" y="51373"/>
                </a:lnTo>
                <a:cubicBezTo>
                  <a:pt x="1003526" y="47416"/>
                  <a:pt x="1018060" y="43999"/>
                  <a:pt x="1018608" y="55733"/>
                </a:cubicBezTo>
                <a:cubicBezTo>
                  <a:pt x="1027284" y="57464"/>
                  <a:pt x="1033006" y="56925"/>
                  <a:pt x="1037218" y="55219"/>
                </a:cubicBezTo>
                <a:cubicBezTo>
                  <a:pt x="1045641" y="51809"/>
                  <a:pt x="1048029" y="43734"/>
                  <a:pt x="1055961" y="39838"/>
                </a:cubicBezTo>
                <a:lnTo>
                  <a:pt x="1068713" y="38669"/>
                </a:lnTo>
                <a:lnTo>
                  <a:pt x="1071331" y="36555"/>
                </a:lnTo>
                <a:lnTo>
                  <a:pt x="1078748" y="32518"/>
                </a:lnTo>
                <a:lnTo>
                  <a:pt x="1071510" y="28114"/>
                </a:lnTo>
                <a:cubicBezTo>
                  <a:pt x="1063911" y="24295"/>
                  <a:pt x="1145676" y="19987"/>
                  <a:pt x="1158018" y="14155"/>
                </a:cubicBezTo>
                <a:lnTo>
                  <a:pt x="1231493" y="2246"/>
                </a:lnTo>
                <a:lnTo>
                  <a:pt x="1355072" y="31208"/>
                </a:lnTo>
                <a:cubicBezTo>
                  <a:pt x="1384547" y="167"/>
                  <a:pt x="1449853" y="16313"/>
                  <a:pt x="1479835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E83D49C-3BA7-4E0B-8524-8E9B82B0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286" y="5115846"/>
            <a:ext cx="9201644" cy="7086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Κατηγοριοποίηση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306588-B678-4979-8C1C-D8EE50193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283" y="5891643"/>
            <a:ext cx="9201645" cy="4031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Οι επικοινωνίες διακρίνονται με βάση τον τρόπο σύνδεσης σε 2 κατηγορίες.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D7E7B8-AA45-4F77-BF30-BBED93132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277223" y="-1"/>
            <a:ext cx="6914777" cy="643325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17462 w 6884912"/>
              <a:gd name="connsiteY43" fmla="*/ 519603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17462 w 6884912"/>
              <a:gd name="connsiteY43" fmla="*/ 519603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03986" y="741935"/>
                  <a:pt x="1124901" y="717624"/>
                </a:cubicBez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178190" y="698452"/>
                  <a:pt x="1178246" y="698273"/>
                  <a:pt x="1178301" y="698094"/>
                </a:cubicBez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3251" y="614883"/>
                  <a:pt x="1589566" y="621301"/>
                </a:cubicBezTo>
                <a:cubicBezTo>
                  <a:pt x="1652500" y="621160"/>
                  <a:pt x="1659006" y="610309"/>
                  <a:pt x="1731986" y="589682"/>
                </a:cubicBezTo>
                <a:cubicBezTo>
                  <a:pt x="1772526" y="597621"/>
                  <a:pt x="1896056" y="567525"/>
                  <a:pt x="1927935" y="622808"/>
                </a:cubicBezTo>
                <a:cubicBezTo>
                  <a:pt x="1983767" y="616263"/>
                  <a:pt x="1996263" y="568569"/>
                  <a:pt x="2066980" y="550413"/>
                </a:cubicBezTo>
                <a:cubicBezTo>
                  <a:pt x="2136397" y="548191"/>
                  <a:pt x="2224774" y="514787"/>
                  <a:pt x="2317462" y="519603"/>
                </a:cubicBezTo>
                <a:cubicBezTo>
                  <a:pt x="2353676" y="459395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3789" y="162396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491390" y="127709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626625D-ED63-4E15-AC54-D7D501150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868" y="708300"/>
            <a:ext cx="10449645" cy="409598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4F51008-169B-4285-B2D2-D1C8F2F8F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221" r="18114" b="-3"/>
          <a:stretch/>
        </p:blipFill>
        <p:spPr>
          <a:xfrm>
            <a:off x="1050735" y="867719"/>
            <a:ext cx="5009718" cy="3774247"/>
          </a:xfrm>
          <a:prstGeom prst="rect">
            <a:avLst/>
          </a:prstGeom>
        </p:spPr>
      </p:pic>
      <p:pic>
        <p:nvPicPr>
          <p:cNvPr id="6" name="Εικόνα 5" descr="Εικόνα που περιέχει ουρανός, υπαίθριος, κεραία, μπλε&#10;&#10;Περιγραφή που δημιουργήθηκε αυτόματα">
            <a:extLst>
              <a:ext uri="{FF2B5EF4-FFF2-40B4-BE49-F238E27FC236}">
                <a16:creationId xmlns:a16="http://schemas.microsoft.com/office/drawing/2014/main" id="{8CA33B65-4DC8-4331-9B0C-E7FBDB7824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" b="33892"/>
          <a:stretch/>
        </p:blipFill>
        <p:spPr>
          <a:xfrm>
            <a:off x="6111822" y="867719"/>
            <a:ext cx="5066823" cy="37742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0E9E4C-19D8-410F-A75A-EF11B4ED4D7E}"/>
              </a:ext>
            </a:extLst>
          </p:cNvPr>
          <p:cNvSpPr txBox="1"/>
          <p:nvPr/>
        </p:nvSpPr>
        <p:spPr>
          <a:xfrm>
            <a:off x="1070461" y="3672452"/>
            <a:ext cx="5009718" cy="37742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l-GR" b="1" dirty="0">
                <a:solidFill>
                  <a:srgbClr val="FFFFFF"/>
                </a:solidFill>
              </a:rPr>
              <a:t>Ενσύρματες επικοινωνίες</a:t>
            </a:r>
          </a:p>
          <a:p>
            <a:pPr algn="ctr">
              <a:spcAft>
                <a:spcPts val="600"/>
              </a:spcAft>
            </a:pPr>
            <a:r>
              <a:rPr lang="el-GR" dirty="0">
                <a:solidFill>
                  <a:srgbClr val="FFFFFF"/>
                </a:solidFill>
              </a:rPr>
              <a:t>Όταν ο πομπός, συνδέεται μέσω καλωδίων με τον δέκτη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F6DD28-FF33-40F7-88FC-5F8E13BDDF73}"/>
              </a:ext>
            </a:extLst>
          </p:cNvPr>
          <p:cNvSpPr txBox="1"/>
          <p:nvPr/>
        </p:nvSpPr>
        <p:spPr>
          <a:xfrm>
            <a:off x="6080179" y="3552131"/>
            <a:ext cx="5066823" cy="37742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l-GR" dirty="0">
                <a:solidFill>
                  <a:srgbClr val="FFFFFF"/>
                </a:solidFill>
              </a:rPr>
              <a:t>Ασύρματες επικοινωνίες</a:t>
            </a:r>
          </a:p>
          <a:p>
            <a:pPr algn="ctr">
              <a:spcAft>
                <a:spcPts val="600"/>
              </a:spcAft>
            </a:pPr>
            <a:r>
              <a:rPr lang="el-GR" dirty="0">
                <a:solidFill>
                  <a:srgbClr val="FFFFFF"/>
                </a:solidFill>
              </a:rPr>
              <a:t>Όταν ο πομπός συνδέεται με τον δέκτη μέσω ραδιοκυμάτων</a:t>
            </a:r>
          </a:p>
        </p:txBody>
      </p:sp>
    </p:spTree>
    <p:extLst>
      <p:ext uri="{BB962C8B-B14F-4D97-AF65-F5344CB8AC3E}">
        <p14:creationId xmlns:p14="http://schemas.microsoft.com/office/powerpoint/2010/main" val="15826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125</Words>
  <Application>Microsoft Office PowerPoint</Application>
  <PresentationFormat>Ευρεία οθόνη</PresentationFormat>
  <Paragraphs>22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Μεταφορές</vt:lpstr>
      <vt:lpstr>Μεταφορές</vt:lpstr>
      <vt:lpstr>Κατηγοριοποίηση</vt:lpstr>
      <vt:lpstr>Επικοινωνίες</vt:lpstr>
      <vt:lpstr>Επικοινωνίες</vt:lpstr>
      <vt:lpstr>Κατηγοριοποίηση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Μεταφορές</dc:title>
  <dc:creator>KLADAKIS DIONYS.IOA.</dc:creator>
  <cp:lastModifiedBy>KLADAKIS DIONYS.IOA.</cp:lastModifiedBy>
  <cp:revision>7</cp:revision>
  <dcterms:created xsi:type="dcterms:W3CDTF">2021-06-29T21:47:14Z</dcterms:created>
  <dcterms:modified xsi:type="dcterms:W3CDTF">2021-06-30T00:15:52Z</dcterms:modified>
</cp:coreProperties>
</file>