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0" r:id="rId4"/>
    <p:sldId id="271" r:id="rId5"/>
    <p:sldId id="291" r:id="rId6"/>
    <p:sldId id="29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annis Michalelis" initials="IM" lastIdx="1" clrIdx="0">
    <p:extLst>
      <p:ext uri="{19B8F6BF-5375-455C-9EA6-DF929625EA0E}">
        <p15:presenceInfo xmlns:p15="http://schemas.microsoft.com/office/powerpoint/2012/main" userId="88f30352a623e7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75" d="100"/>
          <a:sy n="75" d="100"/>
        </p:scale>
        <p:origin x="53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13BD9-936B-4633-90B5-D6CBDC8A3B68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102F1-66D3-411E-ABCF-D6D3198020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70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9D40-A841-43C7-B339-B1B99495DEE9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119-3BB4-439F-BE0D-6C9367C32773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F2E3-702C-49B7-A495-0B08C2D15F20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D1F5-5BB4-403E-83F5-86D2CA2B6CA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F369-5B24-4D69-8CF3-C124117AD404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CAF4-012A-44FD-A191-DFA1A80C5AC6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DAE3-FF75-4743-9AF9-1A7EDF9E28C3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5700-6E37-435D-AF15-98FC504D5265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BC29-BE8F-4DA8-8405-6783D520279B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E0AA-7684-4517-ADC7-5236BFFD02FA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8671-CD2A-4A7A-9CAC-FAD7616E8062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8E5E-5DD5-4C91-986E-DB8B9C1F4407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1C7-1EFD-4F47-9E0D-A301C7E187A7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854-C80F-4B66-9C91-56BC0C357C8C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16C8-025B-4224-BCD7-5997BDC83BB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7064-EC08-4577-8F0B-DF4DA1D1316D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69A6-D4D9-41A2-950A-D668819811AA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DE1A0C-0D30-4250-83D9-A2CDF14C62EF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849B35C1-842B-4CB9-90A8-D4D239BC3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D08D715-AF3D-4336-9E0D-5360BCF98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1268" y="0"/>
            <a:ext cx="8120732" cy="4427220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l-GR" sz="3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cap="none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32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3200" cap="none" dirty="0">
                <a:latin typeface="Arial" panose="020B0604020202020204" pitchFamily="34" charset="0"/>
                <a:cs typeface="Arial" panose="020B0604020202020204" pitchFamily="34" charset="0"/>
              </a:rPr>
              <a:t> ΔΣ Κορδελιού</a:t>
            </a:r>
            <a:br>
              <a:rPr lang="el-GR" sz="3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cap="none" dirty="0">
                <a:latin typeface="Arial" panose="020B0604020202020204" pitchFamily="34" charset="0"/>
                <a:cs typeface="Arial" panose="020B0604020202020204" pitchFamily="34" charset="0"/>
              </a:rPr>
              <a:t>Τμήμα: Δ΄1</a:t>
            </a:r>
            <a:br>
              <a:rPr lang="el-GR" sz="3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900" cap="none" dirty="0">
                <a:latin typeface="Arial" panose="020B0604020202020204" pitchFamily="34" charset="0"/>
                <a:cs typeface="Arial" panose="020B0604020202020204" pitchFamily="34" charset="0"/>
              </a:rPr>
              <a:t>Διδάσκουσα: Μπαξεβάνου Στεργιανή</a:t>
            </a:r>
            <a:br>
              <a:rPr lang="el-GR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900" cap="none" dirty="0">
                <a:latin typeface="Arial" panose="020B0604020202020204" pitchFamily="34" charset="0"/>
                <a:cs typeface="Arial" panose="020B0604020202020204" pitchFamily="34" charset="0"/>
              </a:rPr>
              <a:t>Μάθημα: Ιστορία</a:t>
            </a:r>
            <a:br>
              <a:rPr lang="el-GR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900" cap="none" dirty="0">
                <a:latin typeface="Arial" panose="020B0604020202020204" pitchFamily="34" charset="0"/>
                <a:cs typeface="Arial" panose="020B0604020202020204" pitchFamily="34" charset="0"/>
              </a:rPr>
              <a:t>«Ο Μέγας Αλέξανδρος καταλαμβάνει τη Μ. Ασία &amp; την Αίγυπτο»</a:t>
            </a:r>
            <a:br>
              <a:rPr lang="el-GR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3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3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3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035A481B-C639-4892-B0EF-4D8373A9B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" y="0"/>
            <a:ext cx="4067748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57150" dist="381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355D715-B530-4E6F-BBD5-E2F415F82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-1545" y="3616960"/>
            <a:ext cx="2981858" cy="3208867"/>
            <a:chOff x="9206969" y="2963333"/>
            <a:chExt cx="2981858" cy="32088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EA9C585-4E28-462A-87F6-5DAE4618F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2132892-CDD1-4110-A551-E8995B9C8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0D3AD0-51AB-4A60-897B-2C882DD9D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412BC74-F804-404D-AC67-A90A68339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C40DBE-43EE-4FBE-B0BD-FC5390557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7450AA0-539F-4AE7-89F1-A4A3DB6B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2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E4C4B60-003A-4D00-A26F-8572DF3F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55A6C1B-7D5C-40B6-94BB-71C6EE26E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930" y="1109869"/>
            <a:ext cx="5634244" cy="41289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983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7776792-3C2F-482F-B787-B443F825491A}"/>
              </a:ext>
            </a:extLst>
          </p:cNvPr>
          <p:cNvSpPr/>
          <p:nvPr/>
        </p:nvSpPr>
        <p:spPr>
          <a:xfrm>
            <a:off x="538728" y="1070297"/>
            <a:ext cx="5199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 Μέγας Αλέξανδρος ανέβηκε στον θρόνο της Μακεδονίας μετά το θάνατο του πατέρα του, Φίλιππου του Β΄.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 και νέος έδειξε ότι διαθέτει ηγετικές και οργανωτικές ικανότητες 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νέο συνέδριο της Κορίνθου, ορίστηκε ως αρχηγός της εκστρατείας εναντίον των Περσών.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082A19C-0730-4B8A-BC59-941028E8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A46002F-F7CC-43F6-9896-9B6EB7CD2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858" y="1070297"/>
            <a:ext cx="2716040" cy="31053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440A463-EC11-4E58-8810-55D50F4F3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58" y="1566175"/>
            <a:ext cx="3738149" cy="28000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47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DAA6696-A45B-4A62-ADD3-CB14380F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37D6ACC-FCD5-456E-B488-620E83175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688" y="201500"/>
            <a:ext cx="6316988" cy="50228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C84EA1C-84B1-42AF-8200-1C6593275F36}"/>
              </a:ext>
            </a:extLst>
          </p:cNvPr>
          <p:cNvSpPr/>
          <p:nvPr/>
        </p:nvSpPr>
        <p:spPr>
          <a:xfrm>
            <a:off x="359824" y="97501"/>
            <a:ext cx="51994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l-GR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άνοιξη του 334 π.Χ. ξεκίνησε με στρατό 35.000 ανδρών και πέρασε τον Ελλήσποντο.</a:t>
            </a:r>
          </a:p>
          <a:p>
            <a:pPr algn="just">
              <a:defRPr/>
            </a:pP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Μετά τον Ελλήσποντο έφτασε στην Τροία</a:t>
            </a:r>
            <a:r>
              <a:rPr lang="el-GR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όπου τίμησε τον ήρωα του τον Αχιλλέα.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Πέρσες ανησύχησαν και αποφάσισαν να τον σταματήσουν, στον Γρανικό ποταμό, όπου οι σατράπες συγκέντρωσαν στρατό.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l-GR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Αλέξανδρος κέρδισε τη μάχη, έτρεψε τους Πέρσες σε φυγή και έγινε δεκτός από τις Ελληνικές πόλεις ως ελευθερωτής.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333 </a:t>
            </a:r>
            <a:r>
              <a:rPr lang="el-GR" b="1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μ.Χ</a:t>
            </a:r>
            <a:r>
              <a:rPr lang="el-GR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 Πέρσης βασιλιάς Δαρείος Γ΄, συγκέντρωσε στρατό στην Ισσό με σκοπό να σταματήσει τον Μ. Αλέξανδρο.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στρατός του Αλέξανδρου κέρδισε τη μάχη της Ισσού, αλλά δεν καταδίωξε τον Δαρείο και συνέχισε καταλαμβάνοντας τη Φοινίκη και την Αίγυπτο.</a:t>
            </a: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AA96AED-354F-4D35-92D6-5AF759363D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7921" t="50000" r="37026" b="12194"/>
          <a:stretch/>
        </p:blipFill>
        <p:spPr>
          <a:xfrm>
            <a:off x="6215270" y="1028073"/>
            <a:ext cx="642425" cy="504994"/>
          </a:xfrm>
          <a:prstGeom prst="rect">
            <a:avLst/>
          </a:prstGeom>
          <a:noFill/>
        </p:spPr>
      </p:pic>
      <p:pic>
        <p:nvPicPr>
          <p:cNvPr id="15" name="Γραφικό 14" descr="Ξιφασκία με συμπαγές γέμισμα">
            <a:extLst>
              <a:ext uri="{FF2B5EF4-FFF2-40B4-BE49-F238E27FC236}">
                <a16:creationId xmlns:a16="http://schemas.microsoft.com/office/drawing/2014/main" id="{238E0AC9-52A8-4CA2-AA04-9DB37290E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6501" y="1751422"/>
            <a:ext cx="504994" cy="504994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BB46426A-5B06-4E15-B546-BB8B0AC88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9776" y="2922988"/>
            <a:ext cx="50601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-0.00718 L 0.02812 -0.00718 C 0.03203 -0.0095 0.04622 -0.01829 0.04974 -0.01875 C 0.0556 -0.01945 0.06133 -0.01737 0.06706 -0.01667 C 0.07526 -0.00232 0.06836 -0.01667 0.07357 0.00069 C 0.08086 0.02407 0.07578 0.00023 0.08008 0.02384 C 0.08047 0.02754 0.08164 0.03148 0.08125 0.03541 C 0.08047 0.04166 0.07812 0.04675 0.07682 0.05277 C 0.07669 0.05393 0.07682 0.05532 0.07682 0.05671 L 0.07682 0.05671 " pathEditMode="relative" ptsTypes="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99 0.05486 L 0.07799 0.05486 C 0.07604 0.05694 0.07383 0.05856 0.07213 0.06134 C 0.07018 0.06481 0.06849 0.06898 0.06692 0.07338 C 0.06445 0.08055 0.0664 0.07916 0.06432 0.08449 C 0.06328 0.08726 0.06198 0.09004 0.06067 0.09282 C 0.05781 0.09861 0.05182 0.11041 0.05182 0.11041 C 0.05039 0.12152 0.04713 0.13518 0.05599 0.14375 C 0.05976 0.14722 0.06432 0.1412 0.06849 0.14004 C 0.07109 0.13773 0.06992 0.13865 0.07213 0.13726 L 0.07213 0.13726 L 0.07213 0.13726 " pathEditMode="relative" ptsTypes="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14097 L 0.07331 0.14097 C 0.07799 0.14166 0.08581 0.14421 0.09101 0.14189 C 0.09401 0.14027 0.09687 0.13726 0.09987 0.13541 C 0.10169 0.13402 0.10377 0.13333 0.1056 0.13171 C 0.10807 0.12916 0.11067 0.12662 0.11289 0.12338 C 0.11536 0.11921 0.11966 0.10949 0.11966 0.10949 C 0.11992 0.10787 0.12018 0.10625 0.1207 0.10486 C 0.12096 0.1037 0.12135 0.103 0.12174 0.10208 C 0.12187 0.10115 0.12187 0.1 0.12226 0.0993 C 0.12265 0.09838 0.12331 0.09791 0.12383 0.09745 C 0.1276 0.09768 0.13138 0.09745 0.13528 0.09838 C 0.13646 0.09838 0.13776 0.09884 0.13893 0.10023 C 0.13984 0.10115 0.14023 0.10324 0.14101 0.10486 C 0.14114 0.10601 0.14101 0.10763 0.14153 0.10856 C 0.14544 0.1155 0.15377 0.12476 0.1582 0.13078 C 0.15937 0.1324 0.16067 0.13425 0.16185 0.13634 C 0.16732 0.14537 0.16875 0.14861 0.17383 0.16041 C 0.175 0.16319 0.17617 0.16574 0.17747 0.16875 C 0.18528 0.18773 0.17773 0.16944 0.1832 0.18449 C 0.1862 0.19282 0.18711 0.19328 0.18945 0.20208 C 0.19088 0.20763 0.19284 0.21342 0.19362 0.21967 L 0.19518 0.23263 C 0.19479 0.24213 0.19505 0.25208 0.1931 0.26134 C 0.19258 0.26319 0.19219 0.26527 0.19153 0.26689 C 0.19023 0.26921 0.18854 0.27083 0.18737 0.27338 C 0.18659 0.27453 0.18581 0.278 0.18581 0.278 L 0.18581 0.278 " pathEditMode="relative" ptsTypes="AAAAAAAAAAAAAAAAAAAAAAAAAA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85 0.28449 L 0.18685 0.28449 C 0.18528 0.29143 0.18333 0.29838 0.18216 0.30578 C 0.17995 0.31875 0.17864 0.33217 0.17695 0.3456 C 0.17604 0.35138 0.17513 0.35717 0.17435 0.36319 C 0.17357 0.36782 0.17344 0.37268 0.17226 0.37708 C 0.16979 0.38588 0.16888 0.39675 0.16497 0.40393 C 0.16341 0.40671 0.16172 0.40925 0.16028 0.41226 C 0.15729 0.41782 0.15768 0.41898 0.15403 0.42245 C 0.15234 0.42384 0.15052 0.42453 0.14883 0.42615 C 0.14817 0.42662 0.14778 0.42754 0.14726 0.428 C 0.1457 0.4287 0.14401 0.42893 0.14258 0.42986 C 0.14075 0.43055 0.13906 0.43171 0.13737 0.43263 C 0.1345 0.43356 0.13177 0.43425 0.12903 0.43541 C 0.12734 0.43588 0.12591 0.4368 0.12435 0.43726 C 0.12239 0.43773 0.12044 0.43773 0.11862 0.43819 L 0.04778 0.43726 C 0.0151 0.43773 0.02161 0.43588 0.00508 0.44189 C 0.00469 0.44421 0.00403 0.44675 0.00403 0.4493 C 0.0039 0.45115 0.00416 0.453 0.00456 0.45486 C 0.00521 0.4581 0.0095 0.46365 0.01028 0.46504 C 0.01601 0.48564 0.01054 0.46481 0.01393 0.48078 C 0.01471 0.48449 0.01471 0.48935 0.01653 0.49189 C 0.01732 0.49305 0.0181 0.49444 0.01914 0.4956 C 0.02109 0.49791 0.02331 0.49953 0.02539 0.50208 L 0.02695 0.50393 C 0.02864 0.50833 0.02812 0.50648 0.02903 0.51412 C 0.02916 0.5162 0.02903 0.51851 0.02956 0.5206 C 0.03008 0.52268 0.03138 0.52407 0.03216 0.52615 C 0.03607 0.5368 0.03112 0.52708 0.03581 0.53541 C 0.03737 0.53472 0.03893 0.53472 0.04049 0.53356 C 0.04101 0.53287 0.04427 0.52777 0.04518 0.52615 C 0.04557 0.52523 0.0457 0.52407 0.04622 0.52338 C 0.04661 0.52245 0.04726 0.52222 0.04778 0.52152 C 0.04831 0.5206 0.04883 0.51967 0.04935 0.51875 C 0.05 0.5155 0.05052 0.51226 0.05143 0.50949 C 0.05208 0.50717 0.05325 0.50578 0.05403 0.50393 C 0.05482 0.50138 0.05521 0.49884 0.05612 0.49652 C 0.05677 0.49444 0.05781 0.49282 0.05872 0.49097 C 0.06054 0.48634 0.05963 0.48611 0.06237 0.48263 C 0.06367 0.48078 0.0651 0.47939 0.06653 0.478 C 0.06719 0.47708 0.06784 0.47592 0.06862 0.47523 C 0.07187 0.47129 0.07031 0.47338 0.07331 0.4706 C 0.07409 0.46967 0.075 0.46875 0.07591 0.46782 L 0.07591 0.46782 " pathEditMode="relative" ptsTypes="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7776792-3C2F-482F-B787-B443F825491A}"/>
              </a:ext>
            </a:extLst>
          </p:cNvPr>
          <p:cNvSpPr/>
          <p:nvPr/>
        </p:nvSpPr>
        <p:spPr>
          <a:xfrm>
            <a:off x="538728" y="1070297"/>
            <a:ext cx="5199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Οι Αιγύπτιοι υποδέχθηκαν με τιμές τον Μέγα Αλέξανδρο και τον ονόμασαν διάδοχο των Φαραώ.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l-GR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Εκεί στις εκβολές του Νείλου, ίδρυσε μια νέα πόλη με το όνομα του, την Αλεξάνδρεια.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Διέλυσε τον στόλο του και συνέχισε την κατάκτηση της Ασίας.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082A19C-0730-4B8A-BC59-941028E8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24764174-AA1E-4398-9C3F-97E5C53AD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577" y="1044575"/>
            <a:ext cx="5068887" cy="28480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F433EE5-08D0-48E6-8335-0A6C6C9DF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865174"/>
            <a:ext cx="4491846" cy="30274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E38D20E-287D-449A-B529-145608D02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418" y="1549114"/>
            <a:ext cx="4312453" cy="25229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593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8C6C02B-EDA6-4F91-B650-754B7BA6D276}"/>
              </a:ext>
            </a:extLst>
          </p:cNvPr>
          <p:cNvSpPr/>
          <p:nvPr/>
        </p:nvSpPr>
        <p:spPr>
          <a:xfrm>
            <a:off x="1384504" y="985973"/>
            <a:ext cx="8468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Ερωτήσεις</a:t>
            </a:r>
            <a:r>
              <a:rPr lang="el-GR" sz="2400" b="1" i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el-GR" sz="2400" b="1" i="1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146AC88-986A-459B-867D-087FDCB0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328" y="2138237"/>
            <a:ext cx="7143676" cy="331206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CCF3301-7E7C-44EF-9F37-2E299C8D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2891"/>
      </p:ext>
    </p:extLst>
  </p:cSld>
  <p:clrMapOvr>
    <a:masterClrMapping/>
  </p:clrMapOvr>
</p:sld>
</file>

<file path=ppt/theme/theme1.xml><?xml version="1.0" encoding="utf-8"?>
<a:theme xmlns:a="http://schemas.openxmlformats.org/drawingml/2006/main" name="Κομμάτι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2468</TotalTime>
  <Words>260</Words>
  <Application>Microsoft Office PowerPoint</Application>
  <PresentationFormat>Ευρεία οθόνη</PresentationFormat>
  <Paragraphs>29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Κομμάτι</vt:lpstr>
      <vt:lpstr>  2ο ΔΣ Κορδελιού Τμήμα: Δ΄1 Διδάσκουσα: Μπαξεβάνου Στεργιανή  Μάθημα: Ιστορία  «Ο Μέγας Αλέξανδρος καταλαμβάνει τη Μ. Ασία &amp; την Αίγυπτο»  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 Michalelis</dc:creator>
  <cp:lastModifiedBy>Ioannis Michalelis</cp:lastModifiedBy>
  <cp:revision>231</cp:revision>
  <dcterms:created xsi:type="dcterms:W3CDTF">2020-04-05T14:22:19Z</dcterms:created>
  <dcterms:modified xsi:type="dcterms:W3CDTF">2021-06-02T16:04:44Z</dcterms:modified>
</cp:coreProperties>
</file>