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4" r:id="rId5"/>
    <p:sldId id="260" r:id="rId6"/>
    <p:sldId id="261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93878C-53D4-49AB-B243-4F81D612F5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32276A3-6296-42E4-A940-3BF0FA64F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DE67B0B-EBEF-4D5F-8740-8EBFD651F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DA181-1BE7-4A33-954F-8B15A379D970}" type="datetimeFigureOut">
              <a:rPr lang="el-GR" smtClean="0"/>
              <a:t>28/3/2021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D9CBA7E-2FFC-4317-A221-72C21E978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FAD1A43-0302-4CB1-BFCB-91EFCEB75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9DA8-BD47-4657-9100-0CB94EBF47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2355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46CACE-2084-4EDC-8234-DD4506BDF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AD64631-1DDE-4D28-8ABE-FBC2BEE430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62CD820-1868-4813-A3CC-299B3E65E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DA181-1BE7-4A33-954F-8B15A379D970}" type="datetimeFigureOut">
              <a:rPr lang="el-GR" smtClean="0"/>
              <a:t>28/3/2021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B01506A-2CFE-4C6B-873A-26E12EDC6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FC26071-04FF-457F-860E-4EC6816DB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9DA8-BD47-4657-9100-0CB94EBF47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3851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AA77462-C00E-4FE5-85DF-16AE6AF2DE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513728A-C412-4D79-9B0A-D82C542FDE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97EF2D7-8C9D-47B2-AC89-F7740C067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DA181-1BE7-4A33-954F-8B15A379D970}" type="datetimeFigureOut">
              <a:rPr lang="el-GR" smtClean="0"/>
              <a:t>28/3/2021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60721D1-9DEB-4FA7-B7BE-CF1D43423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80EDD3E-04E8-42D6-A58A-7F68ECB00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9DA8-BD47-4657-9100-0CB94EBF47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6248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775E77E-C6DA-40F0-A038-703CBE10C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41617C-5D21-4E12-A73B-F34E2473D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D9D6DCC-A808-471F-A780-DA028BEBE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DA181-1BE7-4A33-954F-8B15A379D970}" type="datetimeFigureOut">
              <a:rPr lang="el-GR" smtClean="0"/>
              <a:t>28/3/2021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80522F3-CA38-421E-BCA8-D3D52E1F4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AD4B0D8-D7D3-49AC-BC78-6323E684A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9DA8-BD47-4657-9100-0CB94EBF47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4374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A78F9AD-22D5-4253-886A-4EC233107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9ED0CEE-76FA-4A7E-8A78-B2C1870B1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E3E48A1-6494-4971-BC7B-7D041E662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DA181-1BE7-4A33-954F-8B15A379D970}" type="datetimeFigureOut">
              <a:rPr lang="el-GR" smtClean="0"/>
              <a:t>28/3/2021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2EDB13F-D298-4B70-92B2-A3871F8A8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D34D8F7-E27B-470F-A0DF-8A12294AD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9DA8-BD47-4657-9100-0CB94EBF47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0281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1444F37-D1F1-4EA7-BD56-91C643506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F76569-9678-44BE-8EF8-9B16DB6895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088670F-13CB-445A-8E2F-68BB5E2CAF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B384A9C-5B74-4455-A82C-1611CCB99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DA181-1BE7-4A33-954F-8B15A379D970}" type="datetimeFigureOut">
              <a:rPr lang="el-GR" smtClean="0"/>
              <a:t>28/3/2021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220172B-54A1-42FC-9C0A-EF44CB12E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C6DEEE6-8AD5-4995-B4B3-F76F24A03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9DA8-BD47-4657-9100-0CB94EBF47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5558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8679FB-8E3B-4B58-A177-1A6CE8F19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DB87ED2-7F95-4959-A127-6586439DAD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3FC445A-9A63-45E1-B4B6-FFEE2D518C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61658A5B-F553-4E87-A40A-E5EDC7E812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C359138C-A88C-4DC5-8FA8-B768BFDA3C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2F8FC095-6957-4A8D-8934-0E0A19960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DA181-1BE7-4A33-954F-8B15A379D970}" type="datetimeFigureOut">
              <a:rPr lang="el-GR" smtClean="0"/>
              <a:t>28/3/2021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9A26702A-5D14-4F4D-9E7D-D7DC07400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1818E74B-A64D-43C7-9D91-0ACD11EB1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9DA8-BD47-4657-9100-0CB94EBF47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6533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C1A61F-BD54-48E7-AE90-0C8BE51C2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617F5F59-19A4-447A-8DF7-46B2557F0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DA181-1BE7-4A33-954F-8B15A379D970}" type="datetimeFigureOut">
              <a:rPr lang="el-GR" smtClean="0"/>
              <a:t>28/3/2021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33B4F25B-C9FB-40CD-9A8A-B06F46C75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1C6869A-4294-416A-9F30-F48EFEE5A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9DA8-BD47-4657-9100-0CB94EBF47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3956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C6EEC90-0E4E-4B30-AEDB-71C109EA8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DA181-1BE7-4A33-954F-8B15A379D970}" type="datetimeFigureOut">
              <a:rPr lang="el-GR" smtClean="0"/>
              <a:t>28/3/2021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5B9E331-61A1-4E08-8F8B-66559D20E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7836D17-C659-48CC-842E-4F6A91FF7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9DA8-BD47-4657-9100-0CB94EBF47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9904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8E7607-9EE1-4ACA-AC68-927FDB151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F2D8EEB-5B1F-49E2-A2B4-357D93131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A4C284A-6006-426F-B9A6-C13CCD020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E13C481-6B0B-40CC-876D-1841ACC2D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DA181-1BE7-4A33-954F-8B15A379D970}" type="datetimeFigureOut">
              <a:rPr lang="el-GR" smtClean="0"/>
              <a:t>28/3/2021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D7963B7-878A-4C75-A737-BD35DE8B4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FCFE01A-8B15-41F8-AF0C-8D5F1E9CE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9DA8-BD47-4657-9100-0CB94EBF47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2167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27CBE8-A574-43EC-9F06-072A8833C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E87F3BE-BB56-49A7-AB87-FC9B41F089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F34920C-F444-4FD7-BBEC-1C06D5F46A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32FEEF0-5669-4064-AFC6-F6E534BFB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DA181-1BE7-4A33-954F-8B15A379D970}" type="datetimeFigureOut">
              <a:rPr lang="el-GR" smtClean="0"/>
              <a:t>28/3/2021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5E1F257-3300-417A-BE92-30E5B0CD0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F802C0C-9BB1-47A0-8B5A-D06234C14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9DA8-BD47-4657-9100-0CB94EBF47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5831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23119CA5-BC47-4C6B-B8AD-DDDB1CE75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737C834-1287-4FBD-8548-59688C9AD0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CA1B8AA-38F1-4B7C-9C19-7411321BA3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DA181-1BE7-4A33-954F-8B15A379D970}" type="datetimeFigureOut">
              <a:rPr lang="el-GR" smtClean="0"/>
              <a:t>28/3/2021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E977468-B1E0-4564-9271-141E9DFA76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3A2AE4E-0BEB-43FB-A417-2D6F9C768F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49DA8-BD47-4657-9100-0CB94EBF47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5079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790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E3951B21-8EF7-46F3-AB60-E26D1C6466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125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F79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Εικόνα 2" descr="Εικόνα που περιέχει κείμενο, επιχειρηματική κάρτα&#10;&#10;Περιγραφή που δημιουργήθηκε αυτόματα">
            <a:extLst>
              <a:ext uri="{FF2B5EF4-FFF2-40B4-BE49-F238E27FC236}">
                <a16:creationId xmlns:a16="http://schemas.microsoft.com/office/drawing/2014/main" id="{E08752C0-02E5-4EBD-A06B-2078CD3A22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251" y="1577130"/>
            <a:ext cx="7332591" cy="4094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4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A5B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Εικόνα 3" descr="Εικόνα που περιέχει κείμενο&#10;&#10;Περιγραφή που δημιουργήθηκε αυτόματα">
            <a:extLst>
              <a:ext uri="{FF2B5EF4-FFF2-40B4-BE49-F238E27FC236}">
                <a16:creationId xmlns:a16="http://schemas.microsoft.com/office/drawing/2014/main" id="{16143E1E-018D-447C-8762-988AB60840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6128" y="906012"/>
            <a:ext cx="8674217" cy="514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168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662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Εικόνα 2" descr="Εικόνα που περιέχει κείμενο&#10;&#10;Περιγραφή που δημιουργήθηκε αυτόματα">
            <a:extLst>
              <a:ext uri="{FF2B5EF4-FFF2-40B4-BE49-F238E27FC236}">
                <a16:creationId xmlns:a16="http://schemas.microsoft.com/office/drawing/2014/main" id="{2C8D061B-4A75-4BA8-89D3-CB00BF5142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577" y="891330"/>
            <a:ext cx="8833606" cy="5075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733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02E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C55DDF0F-6430-413F-8ED6-FA2C5C934C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352" y="805343"/>
            <a:ext cx="9018165" cy="5217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115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C4C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310DB5EF-6585-4036-A1EC-F7B5622F1A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8682" y="861968"/>
            <a:ext cx="9446003" cy="513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79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0</Words>
  <Application>Microsoft Office PowerPoint</Application>
  <PresentationFormat>Ευρεία οθόνη</PresentationFormat>
  <Paragraphs>0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ΚΟΥΡΔΗΣ ΕΥΑΓΓΕΛΟΣ</dc:creator>
  <cp:lastModifiedBy>Evangelos Kourdis</cp:lastModifiedBy>
  <cp:revision>28</cp:revision>
  <dcterms:created xsi:type="dcterms:W3CDTF">2020-12-13T17:41:29Z</dcterms:created>
  <dcterms:modified xsi:type="dcterms:W3CDTF">2021-03-28T16:51:19Z</dcterms:modified>
</cp:coreProperties>
</file>