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1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5/19/2021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5/19/2021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5/19/2021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1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838201"/>
            <a:ext cx="7772400" cy="2057399"/>
          </a:xfrm>
        </p:spPr>
        <p:txBody>
          <a:bodyPr/>
          <a:lstStyle/>
          <a:p>
            <a:r>
              <a:rPr lang="el-GR" dirty="0" smtClean="0"/>
              <a:t>Γεμιστές πιπεριές και γεμιστές ντομάτες</a:t>
            </a:r>
            <a:endParaRPr lang="el-GR" dirty="0"/>
          </a:p>
        </p:txBody>
      </p:sp>
      <p:pic>
        <p:nvPicPr>
          <p:cNvPr id="1026" name="Picture 2" descr="C:\Users\Valia\Desktop\ΤΑΧΥΡΡΥΘΜΗ ΕΠΙΜΟΡΦΩΣΗ Τ4Ε\Δ3\γεμιστα ντοματες πιπεριες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09800" y="3200400"/>
            <a:ext cx="4419600" cy="25908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1189038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Πυραμίδα Μεσογειακής </a:t>
            </a:r>
            <a:r>
              <a:rPr lang="el-GR" dirty="0" smtClean="0"/>
              <a:t>Διατροφής, διαλέγοντας τα υγιεινά υλικά για τις πιπεριές μέσα από αυτήν</a:t>
            </a:r>
            <a:endParaRPr lang="el-GR" dirty="0"/>
          </a:p>
        </p:txBody>
      </p:sp>
      <p:pic>
        <p:nvPicPr>
          <p:cNvPr id="4" name="Content Placeholder 3" descr="diatrofiki-piramida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67000" y="2133600"/>
            <a:ext cx="4018887" cy="4525963"/>
          </a:xfr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Τι σκεύη θα χρειαστώ</a:t>
            </a:r>
            <a:endParaRPr lang="el-GR" dirty="0"/>
          </a:p>
        </p:txBody>
      </p:sp>
      <p:pic>
        <p:nvPicPr>
          <p:cNvPr id="4" name="Content Placeholder 3" descr="κατσαρολάκι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62000" y="2209800"/>
            <a:ext cx="2209800" cy="2476500"/>
          </a:xfrm>
        </p:spPr>
      </p:pic>
      <p:pic>
        <p:nvPicPr>
          <p:cNvPr id="2050" name="Picture 2" descr="C:\Users\Valia\Desktop\ΤΑΧΥΡΡΥΘΜΗ ΕΠΙΜΟΡΦΩΣΗ Τ4Ε\Δ3\κουτάλι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352800" y="2362200"/>
            <a:ext cx="2638425" cy="1733550"/>
          </a:xfrm>
          <a:prstGeom prst="rect">
            <a:avLst/>
          </a:prstGeom>
          <a:noFill/>
        </p:spPr>
      </p:pic>
      <p:sp>
        <p:nvSpPr>
          <p:cNvPr id="7" name="Rectangle 6"/>
          <p:cNvSpPr/>
          <p:nvPr/>
        </p:nvSpPr>
        <p:spPr>
          <a:xfrm>
            <a:off x="685800" y="5638800"/>
            <a:ext cx="76962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/>
              <a:t>κ</a:t>
            </a:r>
            <a:r>
              <a:rPr lang="el-GR" dirty="0" smtClean="0"/>
              <a:t>ατσαρολάκι</a:t>
            </a:r>
            <a:r>
              <a:rPr lang="el-GR" dirty="0" smtClean="0"/>
              <a:t>, κουτάλι, </a:t>
            </a:r>
            <a:r>
              <a:rPr lang="el-GR" dirty="0" smtClean="0"/>
              <a:t>πολυμίξερ (μούλτι)</a:t>
            </a:r>
            <a:endParaRPr lang="el-GR" dirty="0"/>
          </a:p>
        </p:txBody>
      </p:sp>
      <p:cxnSp>
        <p:nvCxnSpPr>
          <p:cNvPr id="10" name="Straight Arrow Connector 9"/>
          <p:cNvCxnSpPr/>
          <p:nvPr/>
        </p:nvCxnSpPr>
        <p:spPr>
          <a:xfrm rot="16200000" flipH="1">
            <a:off x="3962400" y="4724400"/>
            <a:ext cx="1066800" cy="1524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 rot="5400000">
            <a:off x="5676900" y="3771900"/>
            <a:ext cx="1524000" cy="14478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>
            <a:off x="2057400" y="4343400"/>
            <a:ext cx="1143000" cy="10668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 descr="μούλτι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62800" y="1524000"/>
            <a:ext cx="1314863" cy="2514599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Τι υλικά θα χρειαστώ</a:t>
            </a:r>
            <a:endParaRPr lang="el-GR" dirty="0"/>
          </a:p>
        </p:txBody>
      </p:sp>
      <p:pic>
        <p:nvPicPr>
          <p:cNvPr id="4" name="Content Placeholder 3" descr="173211610_734811247183310_4081296179008940803_n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76400" y="1371600"/>
            <a:ext cx="5943600" cy="4800600"/>
          </a:xfr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Παίρνω ένα κατσαρολάκι</a:t>
            </a:r>
            <a:endParaRPr lang="el-GR" dirty="0"/>
          </a:p>
        </p:txBody>
      </p:sp>
      <p:pic>
        <p:nvPicPr>
          <p:cNvPr id="4" name="Content Placeholder 3" descr="κατσαρολάκι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81400" y="1066800"/>
            <a:ext cx="1866900" cy="1866900"/>
          </a:xfrm>
        </p:spPr>
      </p:pic>
      <p:sp>
        <p:nvSpPr>
          <p:cNvPr id="5" name="TextBox 4"/>
          <p:cNvSpPr txBox="1"/>
          <p:nvPr/>
        </p:nvSpPr>
        <p:spPr>
          <a:xfrm>
            <a:off x="1447800" y="2590800"/>
            <a:ext cx="59436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Βάζω ένα</a:t>
            </a:r>
            <a:r>
              <a:rPr lang="el-GR" dirty="0" smtClean="0"/>
              <a:t> κρεμμύδι μέσα στο πολυμίξερ (μούλτι)      , για να το ψιλοκόψω σε μικρά κομμάτια.</a:t>
            </a:r>
            <a:endParaRPr lang="el-GR" dirty="0" smtClean="0"/>
          </a:p>
          <a:p>
            <a:endParaRPr lang="el-GR" dirty="0" smtClean="0"/>
          </a:p>
          <a:p>
            <a:r>
              <a:rPr lang="el-GR" dirty="0" smtClean="0"/>
              <a:t>Βάζω μέσα στο κατσαρολάκι το </a:t>
            </a:r>
            <a:r>
              <a:rPr lang="el-GR" dirty="0" smtClean="0"/>
              <a:t>ψιλοκομμένο κρεμμύδι</a:t>
            </a:r>
            <a:r>
              <a:rPr lang="el-GR" dirty="0" smtClean="0"/>
              <a:t>, λάδι, αλάτι, πιπέρι τα </a:t>
            </a:r>
            <a:r>
              <a:rPr lang="el-GR" dirty="0" smtClean="0"/>
              <a:t>τσιγαρίζω-σοτάρω</a:t>
            </a:r>
            <a:r>
              <a:rPr lang="el-GR" dirty="0" smtClean="0"/>
              <a:t>, ανακατεύοντάς τα. Μετά προσθέτω το ρύζι.</a:t>
            </a:r>
            <a:endParaRPr lang="el-GR" dirty="0"/>
          </a:p>
        </p:txBody>
      </p:sp>
      <p:pic>
        <p:nvPicPr>
          <p:cNvPr id="3074" name="Picture 2" descr="C:\Users\Valia\Desktop\ΤΑΧΥΡΡΥΘΜΗ ΕΠΙΜΟΡΦΩΣΗ Τ4Ε\Δ3\πιπέρι, ρύζι, λάδι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90600" y="4343400"/>
            <a:ext cx="2171700" cy="1952625"/>
          </a:xfrm>
          <a:prstGeom prst="rect">
            <a:avLst/>
          </a:prstGeom>
          <a:noFill/>
        </p:spPr>
      </p:pic>
      <p:pic>
        <p:nvPicPr>
          <p:cNvPr id="3075" name="Picture 3" descr="C:\Users\Valia\Desktop\ΤΑΧΥΡΡΥΘΜΗ ΕΠΙΜΟΡΦΩΣΗ Τ4Ε\Δ3\κρεμμύδι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429000" y="4572000"/>
            <a:ext cx="2514600" cy="1295400"/>
          </a:xfrm>
          <a:prstGeom prst="rect">
            <a:avLst/>
          </a:prstGeom>
          <a:noFill/>
        </p:spPr>
      </p:pic>
      <p:pic>
        <p:nvPicPr>
          <p:cNvPr id="3076" name="Picture 4" descr="C:\Users\Valia\Desktop\ΤΑΧΥΡΡΥΘΜΗ ΕΠΙΜΟΡΦΩΣΗ Τ4Ε\Δ3\αλάτι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324600" y="4191000"/>
            <a:ext cx="2286000" cy="1914525"/>
          </a:xfrm>
          <a:prstGeom prst="rect">
            <a:avLst/>
          </a:prstGeom>
          <a:noFill/>
        </p:spPr>
      </p:pic>
      <p:pic>
        <p:nvPicPr>
          <p:cNvPr id="9" name="Picture 8" descr="μούλτι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096000" y="2438400"/>
            <a:ext cx="278911" cy="5334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Στο κατσαρολάκι</a:t>
            </a:r>
            <a:endParaRPr lang="el-GR" dirty="0"/>
          </a:p>
        </p:txBody>
      </p:sp>
      <p:pic>
        <p:nvPicPr>
          <p:cNvPr id="4" name="Content Placeholder 3" descr="κατσαρολάκι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781800" y="0"/>
            <a:ext cx="1866900" cy="1866900"/>
          </a:xfrm>
        </p:spPr>
      </p:pic>
      <p:sp>
        <p:nvSpPr>
          <p:cNvPr id="5" name="TextBox 4"/>
          <p:cNvSpPr txBox="1"/>
          <p:nvPr/>
        </p:nvSpPr>
        <p:spPr>
          <a:xfrm>
            <a:off x="1066800" y="2438400"/>
            <a:ext cx="6781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Προσθέτω και σάλτσα ντομάτας</a:t>
            </a:r>
            <a:endParaRPr lang="el-GR" dirty="0"/>
          </a:p>
        </p:txBody>
      </p:sp>
      <p:pic>
        <p:nvPicPr>
          <p:cNvPr id="4098" name="Picture 2" descr="C:\Users\Valia\Desktop\ΤΑΧΥΡΡΥΘΜΗ ΕΠΙΜΟΡΦΩΣΗ Τ4Ε\Δ3\ντομάτα σάλτσα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343400" y="1981200"/>
            <a:ext cx="2295238" cy="1168165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1295400" y="4114800"/>
            <a:ext cx="5181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Τα ανακατεύω όλα μαζί με ένα κουτάλι</a:t>
            </a:r>
            <a:endParaRPr lang="el-GR" dirty="0"/>
          </a:p>
        </p:txBody>
      </p:sp>
      <p:pic>
        <p:nvPicPr>
          <p:cNvPr id="4099" name="Picture 3" descr="C:\Users\Valia\Desktop\ΤΑΧΥΡΡΥΘΜΗ ΕΠΙΜΟΡΦΩΣΗ Τ4Ε\Δ3\κουτάλι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257800" y="3810000"/>
            <a:ext cx="1676401" cy="1101462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1295400" y="5715000"/>
            <a:ext cx="5638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Στη συνέχεια, με το κουτάλι παίρνω τις πιπεριές και τις ντομάτες και βάζω μέσα τη γέμιση με το ρύζι.</a:t>
            </a:r>
            <a:endParaRPr lang="el-G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Πιπεριές και Ντομάτες</a:t>
            </a:r>
            <a:endParaRPr lang="el-GR" dirty="0"/>
          </a:p>
        </p:txBody>
      </p:sp>
      <p:pic>
        <p:nvPicPr>
          <p:cNvPr id="4" name="Content Placeholder 3" descr="πιπεριές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67000" y="1524000"/>
            <a:ext cx="3524250" cy="1962150"/>
          </a:xfrm>
        </p:spPr>
      </p:pic>
      <p:pic>
        <p:nvPicPr>
          <p:cNvPr id="5122" name="Picture 2" descr="C:\Users\Valia\Desktop\ΤΑΧΥΡΡΥΘΜΗ ΕΠΙΜΟΡΦΩΣΗ Τ4Ε\Δ3\ντομάτα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14600" y="3581400"/>
            <a:ext cx="3733800" cy="190500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1524000" y="6019800"/>
            <a:ext cx="6096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Και τα γεμίζω με τη γέμιση από ρύζι, κρεμμύδι, ντομάτα σάλτσα που έφτιαξα πιο πριν.</a:t>
            </a:r>
            <a:endParaRPr lang="el-G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Μέσα στο ταψί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l-GR" dirty="0" smtClean="0"/>
              <a:t>Μπορώ να βάλω και πατάτες, </a:t>
            </a:r>
          </a:p>
          <a:p>
            <a:pPr>
              <a:buNone/>
            </a:pPr>
            <a:endParaRPr lang="el-GR" dirty="0" smtClean="0"/>
          </a:p>
          <a:p>
            <a:pPr>
              <a:buNone/>
            </a:pPr>
            <a:endParaRPr lang="el-GR" dirty="0" smtClean="0"/>
          </a:p>
          <a:p>
            <a:pPr>
              <a:buNone/>
            </a:pPr>
            <a:endParaRPr lang="el-GR" dirty="0" smtClean="0"/>
          </a:p>
          <a:p>
            <a:pPr>
              <a:buNone/>
            </a:pPr>
            <a:endParaRPr lang="el-GR" dirty="0" smtClean="0"/>
          </a:p>
          <a:p>
            <a:pPr>
              <a:buNone/>
            </a:pPr>
            <a:r>
              <a:rPr lang="el-GR" dirty="0" smtClean="0"/>
              <a:t>να ρίξω </a:t>
            </a:r>
            <a:r>
              <a:rPr lang="el-GR" dirty="0" smtClean="0"/>
              <a:t>λάδι           , σάλτσα ντομάτας,               για </a:t>
            </a:r>
            <a:r>
              <a:rPr lang="el-GR" dirty="0" smtClean="0"/>
              <a:t>να είναι πιο νόστιμες και οι πιπεριές και οι πατάτες</a:t>
            </a:r>
          </a:p>
          <a:p>
            <a:pPr>
              <a:buNone/>
            </a:pPr>
            <a:endParaRPr lang="el-GR" dirty="0" smtClean="0"/>
          </a:p>
          <a:p>
            <a:pPr>
              <a:buNone/>
            </a:pPr>
            <a:endParaRPr lang="el-GR" dirty="0"/>
          </a:p>
        </p:txBody>
      </p:sp>
      <p:pic>
        <p:nvPicPr>
          <p:cNvPr id="6146" name="Picture 2" descr="C:\Users\Valia\Desktop\ΤΑΧΥΡΡΥΘΜΗ ΕΠΙΜΟΡΦΩΣΗ Τ4Ε\Δ3\ταψί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77000" y="1"/>
            <a:ext cx="2143125" cy="1600200"/>
          </a:xfrm>
          <a:prstGeom prst="rect">
            <a:avLst/>
          </a:prstGeom>
          <a:noFill/>
        </p:spPr>
      </p:pic>
      <p:pic>
        <p:nvPicPr>
          <p:cNvPr id="9" name="Picture 5" descr="C:\Users\Valia\Desktop\ΤΑΧΥΡΡΥΘΜΗ ΕΠΙΜΟΡΦΩΣΗ Τ4Ε\Δ3\πατάτες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19400" y="2133600"/>
            <a:ext cx="2619375" cy="1743075"/>
          </a:xfrm>
          <a:prstGeom prst="rect">
            <a:avLst/>
          </a:prstGeom>
          <a:noFill/>
        </p:spPr>
      </p:pic>
      <p:pic>
        <p:nvPicPr>
          <p:cNvPr id="6" name="Picture 5" descr="λάδι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43200" y="4114800"/>
            <a:ext cx="802519" cy="1011174"/>
          </a:xfrm>
          <a:prstGeom prst="rect">
            <a:avLst/>
          </a:prstGeom>
        </p:spPr>
      </p:pic>
      <p:pic>
        <p:nvPicPr>
          <p:cNvPr id="7" name="Picture 6" descr="ντομάτα σάλτσα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58000" y="4495800"/>
            <a:ext cx="1247178" cy="634753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Στο τέλος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Βάζω στο ταψί τις γεμιστές πιπεριές και τις γεμιστές ντομάτες, βάζω λίγο νερό, τα κλείνω με ένα αλουμινόχαρτο </a:t>
            </a:r>
            <a:r>
              <a:rPr lang="el-GR" dirty="0" smtClean="0"/>
              <a:t>           και </a:t>
            </a:r>
            <a:r>
              <a:rPr lang="el-GR" dirty="0" smtClean="0"/>
              <a:t>βάζω το ταψί στον </a:t>
            </a:r>
            <a:r>
              <a:rPr lang="el-GR" dirty="0" smtClean="0"/>
              <a:t>φούρνο για να ψηθεί το φαγητό. Μεγάλη προσοχή στον φούρνο, για να μην καούν τα παιδιά. Εδώ χρειάζεται και η βοήθεια των γονέων.</a:t>
            </a:r>
            <a:endParaRPr lang="el-GR" dirty="0"/>
          </a:p>
        </p:txBody>
      </p:sp>
      <p:pic>
        <p:nvPicPr>
          <p:cNvPr id="12" name="Picture 11" descr="γεμιστα ντοματες πιπεριες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5181600"/>
            <a:ext cx="1657350" cy="1298475"/>
          </a:xfrm>
          <a:prstGeom prst="rect">
            <a:avLst/>
          </a:prstGeom>
        </p:spPr>
      </p:pic>
      <p:pic>
        <p:nvPicPr>
          <p:cNvPr id="7178" name="Picture 10" descr="C:\Users\Valia\Desktop\ΤΑΧΥΡΡΥΘΜΗ ΕΠΙΜΟΡΦΩΣΗ Τ4Ε\Δ3\αρχείο λήψης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010400" y="5105400"/>
            <a:ext cx="1809947" cy="1371600"/>
          </a:xfrm>
          <a:prstGeom prst="rect">
            <a:avLst/>
          </a:prstGeom>
          <a:noFill/>
        </p:spPr>
      </p:pic>
      <p:cxnSp>
        <p:nvCxnSpPr>
          <p:cNvPr id="15" name="Straight Arrow Connector 14"/>
          <p:cNvCxnSpPr/>
          <p:nvPr/>
        </p:nvCxnSpPr>
        <p:spPr>
          <a:xfrm>
            <a:off x="2438400" y="5791200"/>
            <a:ext cx="10668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 descr="φούρνος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05200" y="5029200"/>
            <a:ext cx="2404348" cy="1546290"/>
          </a:xfrm>
          <a:prstGeom prst="rect">
            <a:avLst/>
          </a:prstGeom>
        </p:spPr>
      </p:pic>
      <p:cxnSp>
        <p:nvCxnSpPr>
          <p:cNvPr id="8" name="Straight Arrow Connector 7"/>
          <p:cNvCxnSpPr/>
          <p:nvPr/>
        </p:nvCxnSpPr>
        <p:spPr>
          <a:xfrm>
            <a:off x="5715000" y="5943600"/>
            <a:ext cx="10668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 descr="αλουμινόχαρτο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76800" y="2590800"/>
            <a:ext cx="612322" cy="6096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Είναι έτοιμες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Οι γεμιστές πιπεριές και ντομάτες είναι πολύ θρεπτικό και νόστιμο φαγητό μεσογειακής διατροφής και μπορούμε να τις φάμε με τυρί και ψωμί.</a:t>
            </a:r>
            <a:endParaRPr lang="el-GR" dirty="0"/>
          </a:p>
        </p:txBody>
      </p:sp>
      <p:pic>
        <p:nvPicPr>
          <p:cNvPr id="4" name="Picture 3" descr="αρχείο λήψης 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6800" y="3962400"/>
            <a:ext cx="2857500" cy="2057400"/>
          </a:xfrm>
          <a:prstGeom prst="rect">
            <a:avLst/>
          </a:prstGeom>
        </p:spPr>
      </p:pic>
      <p:pic>
        <p:nvPicPr>
          <p:cNvPr id="5" name="Picture 4" descr="ψωμί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53000" y="3886200"/>
            <a:ext cx="2628900" cy="1743075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93</TotalTime>
  <Words>241</Words>
  <Application>Microsoft Office PowerPoint</Application>
  <PresentationFormat>On-screen Show (4:3)</PresentationFormat>
  <Paragraphs>26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Γεμιστές πιπεριές και γεμιστές ντομάτες</vt:lpstr>
      <vt:lpstr>Τι σκεύη θα χρειαστώ</vt:lpstr>
      <vt:lpstr>Τι υλικά θα χρειαστώ</vt:lpstr>
      <vt:lpstr>Παίρνω ένα κατσαρολάκι</vt:lpstr>
      <vt:lpstr>Στο κατσαρολάκι</vt:lpstr>
      <vt:lpstr>Πιπεριές και Ντομάτες</vt:lpstr>
      <vt:lpstr>Μέσα στο ταψί</vt:lpstr>
      <vt:lpstr>Στο τέλος</vt:lpstr>
      <vt:lpstr>Είναι έτοιμες</vt:lpstr>
      <vt:lpstr>Πυραμίδα Μεσογειακής Διατροφής, διαλέγοντας τα υγιεινά υλικά για τις πιπεριές μέσα από αυτήν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Γεμιστές πιπεριές και γεμιστές ντομάτες</dc:title>
  <dc:creator>Valia Gounioti</dc:creator>
  <cp:lastModifiedBy>Valia Gounioti</cp:lastModifiedBy>
  <cp:revision>18</cp:revision>
  <dcterms:created xsi:type="dcterms:W3CDTF">2006-08-16T00:00:00Z</dcterms:created>
  <dcterms:modified xsi:type="dcterms:W3CDTF">2021-05-19T07:39:05Z</dcterms:modified>
</cp:coreProperties>
</file>