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2057399"/>
          </a:xfrm>
        </p:spPr>
        <p:txBody>
          <a:bodyPr/>
          <a:lstStyle/>
          <a:p>
            <a:r>
              <a:rPr lang="el-GR" dirty="0" smtClean="0"/>
              <a:t>Γεμιστές πιπεριές και γεμιστές ντομάτες</a:t>
            </a:r>
            <a:endParaRPr lang="el-GR" dirty="0"/>
          </a:p>
        </p:txBody>
      </p:sp>
      <p:pic>
        <p:nvPicPr>
          <p:cNvPr id="1026" name="Picture 2" descr="C:\Users\Valia\Desktop\ΤΑΧΥΡΡΥΘΜΗ ΕΠΙΜΟΡΦΩΣΗ Τ4Ε\Δ3\γεμιστα ντοματες πιπεριες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3200400"/>
            <a:ext cx="4419600" cy="259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8903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Πυραμίδα Μεσογειακής </a:t>
            </a:r>
            <a:r>
              <a:rPr lang="el-GR" dirty="0" smtClean="0"/>
              <a:t>Διατροφής, διαλέγοντας τα υγιεινά υλικά για τις πιπεριές μέσα από αυτήν</a:t>
            </a:r>
            <a:endParaRPr lang="el-GR" dirty="0"/>
          </a:p>
        </p:txBody>
      </p:sp>
      <p:pic>
        <p:nvPicPr>
          <p:cNvPr id="4" name="Content Placeholder 3" descr="diatrofiki-piramid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7000" y="2133600"/>
            <a:ext cx="4018887" cy="452596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σκεύη θα χρειαστώ</a:t>
            </a:r>
            <a:endParaRPr lang="el-GR" dirty="0"/>
          </a:p>
        </p:txBody>
      </p:sp>
      <p:pic>
        <p:nvPicPr>
          <p:cNvPr id="4" name="Content Placeholder 3" descr="κατσαρολάκι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2209800"/>
            <a:ext cx="2209800" cy="2476500"/>
          </a:xfrm>
        </p:spPr>
      </p:pic>
      <p:pic>
        <p:nvPicPr>
          <p:cNvPr id="2050" name="Picture 2" descr="C:\Users\Valia\Desktop\ΤΑΧΥΡΡΥΘΜΗ ΕΠΙΜΟΡΦΩΣΗ Τ4Ε\Δ3\κουτάλι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2362200"/>
            <a:ext cx="2638425" cy="173355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685800" y="5638800"/>
            <a:ext cx="7696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κ</a:t>
            </a:r>
            <a:r>
              <a:rPr lang="el-GR" dirty="0" smtClean="0"/>
              <a:t>ατσαρολάκι</a:t>
            </a:r>
            <a:r>
              <a:rPr lang="el-GR" dirty="0" smtClean="0"/>
              <a:t>, κουτάλι, </a:t>
            </a:r>
            <a:r>
              <a:rPr lang="el-GR" dirty="0" smtClean="0"/>
              <a:t>πολυμίξερ (μούλτι)</a:t>
            </a:r>
            <a:endParaRPr lang="el-GR" dirty="0"/>
          </a:p>
        </p:txBody>
      </p:sp>
      <p:cxnSp>
        <p:nvCxnSpPr>
          <p:cNvPr id="10" name="Straight Arrow Connector 9"/>
          <p:cNvCxnSpPr/>
          <p:nvPr/>
        </p:nvCxnSpPr>
        <p:spPr>
          <a:xfrm rot="16200000" flipH="1">
            <a:off x="3962400" y="4724400"/>
            <a:ext cx="1066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5676900" y="3771900"/>
            <a:ext cx="15240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057400" y="4343400"/>
            <a:ext cx="11430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μούλτι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2800" y="1524000"/>
            <a:ext cx="1314863" cy="25145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υλικά θα χρειαστώ</a:t>
            </a:r>
            <a:endParaRPr lang="el-GR" dirty="0"/>
          </a:p>
        </p:txBody>
      </p:sp>
      <p:pic>
        <p:nvPicPr>
          <p:cNvPr id="4" name="Content Placeholder 3" descr="173211610_734811247183310_4081296179008940803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1371600"/>
            <a:ext cx="5943600" cy="48006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Παίρνω ένα κατσαρολάκι</a:t>
            </a:r>
            <a:endParaRPr lang="el-GR" dirty="0"/>
          </a:p>
        </p:txBody>
      </p:sp>
      <p:pic>
        <p:nvPicPr>
          <p:cNvPr id="4" name="Content Placeholder 3" descr="κατσαρολάκι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81400" y="1066800"/>
            <a:ext cx="1866900" cy="1866900"/>
          </a:xfrm>
        </p:spPr>
      </p:pic>
      <p:sp>
        <p:nvSpPr>
          <p:cNvPr id="5" name="TextBox 4"/>
          <p:cNvSpPr txBox="1"/>
          <p:nvPr/>
        </p:nvSpPr>
        <p:spPr>
          <a:xfrm>
            <a:off x="1447800" y="2590800"/>
            <a:ext cx="5943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Βάζω ένα</a:t>
            </a:r>
            <a:r>
              <a:rPr lang="el-GR" dirty="0" smtClean="0"/>
              <a:t> κρεμμύδι μέσα στο πολυμίξερ (μούλτι)      , για να το ψιλοκόψω σε μικρά κομμάτια.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Βάζω μέσα στο κατσαρολάκι το </a:t>
            </a:r>
            <a:r>
              <a:rPr lang="el-GR" dirty="0" smtClean="0"/>
              <a:t>ψιλοκομμένο κρεμμύδι</a:t>
            </a:r>
            <a:r>
              <a:rPr lang="el-GR" dirty="0" smtClean="0"/>
              <a:t>, λάδι, αλάτι, πιπέρι τα </a:t>
            </a:r>
            <a:r>
              <a:rPr lang="el-GR" dirty="0" smtClean="0"/>
              <a:t>τσιγαρίζω-σοτάρω</a:t>
            </a:r>
            <a:r>
              <a:rPr lang="el-GR" dirty="0" smtClean="0"/>
              <a:t>, ανακατεύοντάς τα. Μετά προσθέτω το ρύζι.</a:t>
            </a:r>
            <a:endParaRPr lang="el-GR" dirty="0"/>
          </a:p>
        </p:txBody>
      </p:sp>
      <p:pic>
        <p:nvPicPr>
          <p:cNvPr id="3074" name="Picture 2" descr="C:\Users\Valia\Desktop\ΤΑΧΥΡΡΥΘΜΗ ΕΠΙΜΟΡΦΩΣΗ Τ4Ε\Δ3\πιπέρι, ρύζι, λάδι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4343400"/>
            <a:ext cx="2171700" cy="1952625"/>
          </a:xfrm>
          <a:prstGeom prst="rect">
            <a:avLst/>
          </a:prstGeom>
          <a:noFill/>
        </p:spPr>
      </p:pic>
      <p:pic>
        <p:nvPicPr>
          <p:cNvPr id="3075" name="Picture 3" descr="C:\Users\Valia\Desktop\ΤΑΧΥΡΡΥΘΜΗ ΕΠΙΜΟΡΦΩΣΗ Τ4Ε\Δ3\κρεμμύδι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4572000"/>
            <a:ext cx="2514600" cy="1295400"/>
          </a:xfrm>
          <a:prstGeom prst="rect">
            <a:avLst/>
          </a:prstGeom>
          <a:noFill/>
        </p:spPr>
      </p:pic>
      <p:pic>
        <p:nvPicPr>
          <p:cNvPr id="3076" name="Picture 4" descr="C:\Users\Valia\Desktop\ΤΑΧΥΡΡΥΘΜΗ ΕΠΙΜΟΡΦΩΣΗ Τ4Ε\Δ3\αλάτι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24600" y="4191000"/>
            <a:ext cx="2286000" cy="1914525"/>
          </a:xfrm>
          <a:prstGeom prst="rect">
            <a:avLst/>
          </a:prstGeom>
          <a:noFill/>
        </p:spPr>
      </p:pic>
      <p:pic>
        <p:nvPicPr>
          <p:cNvPr id="9" name="Picture 8" descr="μούλτι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096000" y="2438400"/>
            <a:ext cx="278911" cy="533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Στο κατσαρολάκι</a:t>
            </a:r>
            <a:endParaRPr lang="el-GR" dirty="0"/>
          </a:p>
        </p:txBody>
      </p:sp>
      <p:pic>
        <p:nvPicPr>
          <p:cNvPr id="4" name="Content Placeholder 3" descr="κατσαρολάκι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81800" y="0"/>
            <a:ext cx="1866900" cy="1866900"/>
          </a:xfrm>
        </p:spPr>
      </p:pic>
      <p:sp>
        <p:nvSpPr>
          <p:cNvPr id="5" name="TextBox 4"/>
          <p:cNvSpPr txBox="1"/>
          <p:nvPr/>
        </p:nvSpPr>
        <p:spPr>
          <a:xfrm>
            <a:off x="1066800" y="24384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Προσθέτω και σάλτσα ντομάτας</a:t>
            </a:r>
            <a:endParaRPr lang="el-GR" dirty="0"/>
          </a:p>
        </p:txBody>
      </p:sp>
      <p:pic>
        <p:nvPicPr>
          <p:cNvPr id="4098" name="Picture 2" descr="C:\Users\Valia\Desktop\ΤΑΧΥΡΡΥΘΜΗ ΕΠΙΜΟΡΦΩΣΗ Τ4Ε\Δ3\ντομάτα σάλτσα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1981200"/>
            <a:ext cx="2295238" cy="116816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295400" y="41148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Τα ανακατεύω όλα μαζί με ένα κουτάλι</a:t>
            </a:r>
            <a:endParaRPr lang="el-GR" dirty="0"/>
          </a:p>
        </p:txBody>
      </p:sp>
      <p:pic>
        <p:nvPicPr>
          <p:cNvPr id="4099" name="Picture 3" descr="C:\Users\Valia\Desktop\ΤΑΧΥΡΡΥΘΜΗ ΕΠΙΜΟΡΦΩΣΗ Τ4Ε\Δ3\κουτάλι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7800" y="3810000"/>
            <a:ext cx="1676401" cy="1101462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295400" y="57150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Στη συνέχεια, με το κουτάλι παίρνω τις πιπεριές και τις ντομάτες και βάζω μέσα τη γέμιση με το ρύζι.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Πιπεριές και Ντομάτες</a:t>
            </a:r>
            <a:endParaRPr lang="el-GR" dirty="0"/>
          </a:p>
        </p:txBody>
      </p:sp>
      <p:pic>
        <p:nvPicPr>
          <p:cNvPr id="4" name="Content Placeholder 3" descr="πιπεριές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7000" y="1524000"/>
            <a:ext cx="3524250" cy="1962150"/>
          </a:xfrm>
        </p:spPr>
      </p:pic>
      <p:pic>
        <p:nvPicPr>
          <p:cNvPr id="5122" name="Picture 2" descr="C:\Users\Valia\Desktop\ΤΑΧΥΡΡΥΘΜΗ ΕΠΙΜΟΡΦΩΣΗ Τ4Ε\Δ3\ντομάτα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3581400"/>
            <a:ext cx="3733800" cy="1905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524000" y="60198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Και τα γεμίζω με τη γέμιση από ρύζι, κρεμμύδι, ντομάτα σάλτσα που έφτιαξα πιο πριν.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Μέσα στο ταψί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Μπορώ να βάλω και πατάτες, 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να ρίξω </a:t>
            </a:r>
            <a:r>
              <a:rPr lang="el-GR" dirty="0" smtClean="0"/>
              <a:t>λάδι           , σάλτσα ντομάτας,               για </a:t>
            </a:r>
            <a:r>
              <a:rPr lang="el-GR" dirty="0" smtClean="0"/>
              <a:t>να είναι πιο νόστιμες και οι πιπεριές και οι πατάτες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  <p:pic>
        <p:nvPicPr>
          <p:cNvPr id="6146" name="Picture 2" descr="C:\Users\Valia\Desktop\ΤΑΧΥΡΡΥΘΜΗ ΕΠΙΜΟΡΦΩΣΗ Τ4Ε\Δ3\ταψί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1"/>
            <a:ext cx="2143125" cy="1600200"/>
          </a:xfrm>
          <a:prstGeom prst="rect">
            <a:avLst/>
          </a:prstGeom>
          <a:noFill/>
        </p:spPr>
      </p:pic>
      <p:pic>
        <p:nvPicPr>
          <p:cNvPr id="9" name="Picture 5" descr="C:\Users\Valia\Desktop\ΤΑΧΥΡΡΥΘΜΗ ΕΠΙΜΟΡΦΩΣΗ Τ4Ε\Δ3\πατάτες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2133600"/>
            <a:ext cx="2619375" cy="1743075"/>
          </a:xfrm>
          <a:prstGeom prst="rect">
            <a:avLst/>
          </a:prstGeom>
          <a:noFill/>
        </p:spPr>
      </p:pic>
      <p:pic>
        <p:nvPicPr>
          <p:cNvPr id="6" name="Picture 5" descr="λάδι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0" y="4114800"/>
            <a:ext cx="802519" cy="1011174"/>
          </a:xfrm>
          <a:prstGeom prst="rect">
            <a:avLst/>
          </a:prstGeom>
        </p:spPr>
      </p:pic>
      <p:pic>
        <p:nvPicPr>
          <p:cNvPr id="7" name="Picture 6" descr="ντομάτα σάλτσα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0" y="4495800"/>
            <a:ext cx="1247178" cy="63475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Στο τέλος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Βάζω στο ταψί τις γεμιστές πιπεριές και τις γεμιστές ντομάτες, βάζω λίγο νερό, τα κλείνω με ένα αλουμινόχαρτο </a:t>
            </a:r>
            <a:r>
              <a:rPr lang="el-GR" dirty="0" smtClean="0"/>
              <a:t>           και </a:t>
            </a:r>
            <a:r>
              <a:rPr lang="el-GR" dirty="0" smtClean="0"/>
              <a:t>βάζω το ταψί στον </a:t>
            </a:r>
            <a:r>
              <a:rPr lang="el-GR" dirty="0" smtClean="0"/>
              <a:t>φούρνο για να ψηθεί το φαγητό. Μεγάλη προσοχή στον φούρνο, για να μην καούν τα παιδιά. Εδώ χρειάζεται και η βοήθεια των γονέων.</a:t>
            </a:r>
            <a:endParaRPr lang="el-GR" dirty="0"/>
          </a:p>
        </p:txBody>
      </p:sp>
      <p:pic>
        <p:nvPicPr>
          <p:cNvPr id="12" name="Picture 11" descr="γεμιστα ντοματες πιπεριε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181600"/>
            <a:ext cx="1657350" cy="1298475"/>
          </a:xfrm>
          <a:prstGeom prst="rect">
            <a:avLst/>
          </a:prstGeom>
        </p:spPr>
      </p:pic>
      <p:pic>
        <p:nvPicPr>
          <p:cNvPr id="7178" name="Picture 10" descr="C:\Users\Valia\Desktop\ΤΑΧΥΡΡΥΘΜΗ ΕΠΙΜΟΡΦΩΣΗ Τ4Ε\Δ3\αρχείο λήψης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5105400"/>
            <a:ext cx="1809947" cy="1371600"/>
          </a:xfrm>
          <a:prstGeom prst="rect">
            <a:avLst/>
          </a:prstGeom>
          <a:noFill/>
        </p:spPr>
      </p:pic>
      <p:cxnSp>
        <p:nvCxnSpPr>
          <p:cNvPr id="15" name="Straight Arrow Connector 14"/>
          <p:cNvCxnSpPr/>
          <p:nvPr/>
        </p:nvCxnSpPr>
        <p:spPr>
          <a:xfrm>
            <a:off x="2438400" y="57912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φούρνος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200" y="5029200"/>
            <a:ext cx="2404348" cy="1546290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>
            <a:off x="5715000" y="59436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αλουμινόχαρτο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6800" y="2590800"/>
            <a:ext cx="612322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Είναι έτοιμες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γεμιστές πιπεριές και ντομάτες είναι πολύ θρεπτικό και νόστιμο φαγητό μεσογειακής διατροφής και μπορούμε να τις φάμε με τυρί και ψωμί.</a:t>
            </a:r>
            <a:endParaRPr lang="el-GR" dirty="0"/>
          </a:p>
        </p:txBody>
      </p:sp>
      <p:pic>
        <p:nvPicPr>
          <p:cNvPr id="4" name="Picture 3" descr="αρχείο λήψης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3962400"/>
            <a:ext cx="2857500" cy="2057400"/>
          </a:xfrm>
          <a:prstGeom prst="rect">
            <a:avLst/>
          </a:prstGeom>
        </p:spPr>
      </p:pic>
      <p:pic>
        <p:nvPicPr>
          <p:cNvPr id="5" name="Picture 4" descr="ψωμί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3886200"/>
            <a:ext cx="2628900" cy="17430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241</Words>
  <Application>Microsoft Office PowerPoint</Application>
  <PresentationFormat>On-screen Show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Γεμιστές πιπεριές και γεμιστές ντομάτες</vt:lpstr>
      <vt:lpstr>Τι σκεύη θα χρειαστώ</vt:lpstr>
      <vt:lpstr>Τι υλικά θα χρειαστώ</vt:lpstr>
      <vt:lpstr>Παίρνω ένα κατσαρολάκι</vt:lpstr>
      <vt:lpstr>Στο κατσαρολάκι</vt:lpstr>
      <vt:lpstr>Πιπεριές και Ντομάτες</vt:lpstr>
      <vt:lpstr>Μέσα στο ταψί</vt:lpstr>
      <vt:lpstr>Στο τέλος</vt:lpstr>
      <vt:lpstr>Είναι έτοιμες</vt:lpstr>
      <vt:lpstr>Πυραμίδα Μεσογειακής Διατροφής, διαλέγοντας τα υγιεινά υλικά για τις πιπεριές μέσα από αυτήν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Γεμιστές πιπεριές και γεμιστές ντομάτες</dc:title>
  <dc:creator>Valia Gounioti</dc:creator>
  <cp:lastModifiedBy>Valia Gounioti</cp:lastModifiedBy>
  <cp:revision>18</cp:revision>
  <dcterms:created xsi:type="dcterms:W3CDTF">2006-08-16T00:00:00Z</dcterms:created>
  <dcterms:modified xsi:type="dcterms:W3CDTF">2021-05-19T07:39:05Z</dcterms:modified>
</cp:coreProperties>
</file>