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56" r:id="rId3"/>
    <p:sldId id="257" r:id="rId4"/>
    <p:sldId id="262" r:id="rId5"/>
    <p:sldId id="263" r:id="rId6"/>
    <p:sldId id="259" r:id="rId7"/>
    <p:sldId id="258" r:id="rId8"/>
    <p:sldId id="264" r:id="rId9"/>
    <p:sldId id="265" r:id="rId10"/>
    <p:sldId id="266" r:id="rId11"/>
  </p:sldIdLst>
  <p:sldSz cx="12801600" cy="9601200" type="A3"/>
  <p:notesSz cx="6858000" cy="9144000"/>
  <p:defaultTextStyle>
    <a:defPPr>
      <a:defRPr lang="el-GR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"/>
    <p:penClr>
      <a:srgbClr val="FF0000"/>
    </p:penClr>
  </p:showPr>
  <p:clrMru>
    <a:srgbClr val="000099"/>
    <a:srgbClr val="0066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594" y="-9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8924B-36B9-4E6B-8255-099F92ADDC85}" type="datetimeFigureOut">
              <a:rPr lang="el-GR" smtClean="0"/>
              <a:pPr/>
              <a:t>11/6/2021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2A2AA-82C2-4537-ACD4-60849C207F9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11/6/2021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11/6/2021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11/6/2021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11/6/2021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11/6/2021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11/6/2021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11/6/2021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11/6/2021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11/6/2021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11/6/2021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11/6/2021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14D7F-EBDE-4DDD-A74F-BFA8E984CC12}" type="datetimeFigureOut">
              <a:rPr lang="el-GR" smtClean="0"/>
              <a:pPr/>
              <a:t>11/6/2021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audio" Target="../media/audio1.wav"/><Relationship Id="rId7" Type="http://schemas.openxmlformats.org/officeDocument/2006/relationships/image" Target="../media/image4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tiff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8.tiff"/><Relationship Id="rId7" Type="http://schemas.openxmlformats.org/officeDocument/2006/relationships/slide" Target="slide3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5.xml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11.tiff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8.xml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ΓΛΩΣΣΑ Α Β ΤΕΥΧΟΣ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3148" y="371444"/>
            <a:ext cx="7643866" cy="8856611"/>
          </a:xfrm>
          <a:prstGeom prst="rect">
            <a:avLst/>
          </a:prstGeom>
          <a:noFill/>
        </p:spPr>
      </p:pic>
      <p:sp>
        <p:nvSpPr>
          <p:cNvPr id="5" name="4 - Έλλειψη">
            <a:hlinkClick r:id="" action="ppaction://hlinkshowjump?jump=endshow">
              <a:snd r:embed="rId3" name="click.wav"/>
            </a:hlinkClick>
          </p:cNvPr>
          <p:cNvSpPr>
            <a:spLocks noChangeAspect="1"/>
          </p:cNvSpPr>
          <p:nvPr/>
        </p:nvSpPr>
        <p:spPr>
          <a:xfrm>
            <a:off x="12115840" y="91974"/>
            <a:ext cx="636660" cy="636660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l-GR" sz="3600" b="1" dirty="0">
                <a:solidFill>
                  <a:schemeClr val="bg1"/>
                </a:solidFill>
                <a:sym typeface="Wingdings 2"/>
              </a:rPr>
              <a:t>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6" name="5 - TextBox">
            <a:hlinkClick r:id="rId4" action="ppaction://hlinksldjump">
              <a:snd r:embed="rId3" name="click.wav"/>
            </a:hlinkClick>
          </p:cNvPr>
          <p:cNvSpPr txBox="1">
            <a:spLocks noChangeAspect="1"/>
          </p:cNvSpPr>
          <p:nvPr/>
        </p:nvSpPr>
        <p:spPr>
          <a:xfrm>
            <a:off x="12127523" y="9006339"/>
            <a:ext cx="538908" cy="4770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29" tIns="45715" rIns="91429" bIns="45715" rtlCol="0">
            <a:spAutoFit/>
          </a:bodyPr>
          <a:lstStyle/>
          <a:p>
            <a:r>
              <a:rPr lang="el-GR" dirty="0" smtClean="0">
                <a:sym typeface="Wingdings 3"/>
              </a:rPr>
              <a:t> 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τ4ε24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7196"/>
            <a:ext cx="12801600" cy="8907838"/>
          </a:xfrm>
          <a:prstGeom prst="rect">
            <a:avLst/>
          </a:prstGeom>
          <a:noFill/>
        </p:spPr>
      </p:pic>
      <p:sp>
        <p:nvSpPr>
          <p:cNvPr id="3" name="2 - TextBox">
            <a:hlinkClick r:id="" action="ppaction://hlinkshowjump?jump=firstslide">
              <a:snd r:embed="rId3" name="click.wav"/>
            </a:hlinkClick>
          </p:cNvPr>
          <p:cNvSpPr txBox="1">
            <a:spLocks/>
          </p:cNvSpPr>
          <p:nvPr/>
        </p:nvSpPr>
        <p:spPr>
          <a:xfrm>
            <a:off x="11901526" y="9003367"/>
            <a:ext cx="769740" cy="523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29" tIns="45715" rIns="91429" bIns="45715" rtlCol="0">
            <a:spAutoFit/>
          </a:bodyPr>
          <a:lstStyle/>
          <a:p>
            <a:r>
              <a:rPr lang="el-GR" dirty="0" smtClean="0">
                <a:sym typeface="Wingdings 3"/>
              </a:rPr>
              <a:t> </a:t>
            </a:r>
            <a:r>
              <a:rPr lang="el-GR" sz="2800" b="1" dirty="0">
                <a:solidFill>
                  <a:srgbClr val="FF0000"/>
                </a:solidFill>
                <a:sym typeface="MS Outlook"/>
              </a:rPr>
              <a:t></a:t>
            </a:r>
            <a:r>
              <a:rPr lang="el-GR" dirty="0" smtClean="0">
                <a:sym typeface="Wingdings 3"/>
              </a:rPr>
              <a:t> </a:t>
            </a:r>
            <a:endParaRPr lang="el-GR" dirty="0"/>
          </a:p>
        </p:txBody>
      </p:sp>
      <p:sp>
        <p:nvSpPr>
          <p:cNvPr id="4" name="3 - Έλλειψη">
            <a:hlinkClick r:id="" action="ppaction://hlinkshowjump?jump=endshow">
              <a:snd r:embed="rId3" name="click.wav"/>
            </a:hlinkClick>
          </p:cNvPr>
          <p:cNvSpPr>
            <a:spLocks noChangeAspect="1"/>
          </p:cNvSpPr>
          <p:nvPr/>
        </p:nvSpPr>
        <p:spPr>
          <a:xfrm>
            <a:off x="12115840" y="91974"/>
            <a:ext cx="636660" cy="636660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l-GR" sz="3600" b="1" dirty="0">
                <a:solidFill>
                  <a:schemeClr val="bg1"/>
                </a:solidFill>
                <a:sym typeface="Wingdings 2"/>
              </a:rPr>
              <a:t>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5" name="4 - TextBox">
            <a:hlinkClick r:id="rId4" action="ppaction://hlinksldjump">
              <a:snd r:embed="rId3" name="click.wav"/>
            </a:hlinkClick>
          </p:cNvPr>
          <p:cNvSpPr txBox="1">
            <a:spLocks noChangeAspect="1"/>
          </p:cNvSpPr>
          <p:nvPr/>
        </p:nvSpPr>
        <p:spPr>
          <a:xfrm>
            <a:off x="114708" y="71416"/>
            <a:ext cx="638294" cy="5847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29" tIns="45715" rIns="91429" bIns="45715" rtlCol="0">
            <a:spAutoFit/>
          </a:bodyPr>
          <a:lstStyle/>
          <a:p>
            <a:r>
              <a:rPr lang="el-GR" sz="3200" dirty="0" smtClean="0">
                <a:solidFill>
                  <a:srgbClr val="0000CC"/>
                </a:solidFill>
                <a:sym typeface="Wingdings 3"/>
              </a:rPr>
              <a:t></a:t>
            </a:r>
            <a:r>
              <a:rPr lang="el-GR" sz="3200" dirty="0" smtClean="0">
                <a:sym typeface="Wingdings 3"/>
              </a:rPr>
              <a:t> </a:t>
            </a:r>
            <a:endParaRPr lang="el-GR" sz="3200" dirty="0"/>
          </a:p>
        </p:txBody>
      </p:sp>
      <p:sp>
        <p:nvSpPr>
          <p:cNvPr id="6" name="5 - TextBox"/>
          <p:cNvSpPr txBox="1"/>
          <p:nvPr/>
        </p:nvSpPr>
        <p:spPr>
          <a:xfrm>
            <a:off x="5400668" y="2187268"/>
            <a:ext cx="298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ί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8043874" y="215739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030882" y="2634080"/>
            <a:ext cx="298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ι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8472502" y="2657460"/>
            <a:ext cx="298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ι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757858" y="3127652"/>
            <a:ext cx="298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ι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5472106" y="364590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5329230" y="416675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7972436" y="414596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5120112" y="6157922"/>
            <a:ext cx="1290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χαλιά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4829164" y="6654599"/>
            <a:ext cx="2138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μαξιλάρια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4538216" y="7151276"/>
            <a:ext cx="197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τραπέζια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4781167" y="7647953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βιβλία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5148810" y="8144630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βάζα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Pictures\Η ΜΕΤΑΚΟΜΙΣΗ 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" y="-29"/>
            <a:ext cx="12793645" cy="1026140"/>
          </a:xfrm>
          <a:prstGeom prst="rect">
            <a:avLst/>
          </a:prstGeom>
          <a:noFill/>
        </p:spPr>
      </p:pic>
      <p:sp>
        <p:nvSpPr>
          <p:cNvPr id="8" name="7 - Έλλειψη">
            <a:hlinkClick r:id="" action="ppaction://hlinkshowjump?jump=endshow">
              <a:snd r:embed="rId3" name="click.wav"/>
            </a:hlinkClick>
          </p:cNvPr>
          <p:cNvSpPr>
            <a:spLocks noChangeAspect="1"/>
          </p:cNvSpPr>
          <p:nvPr/>
        </p:nvSpPr>
        <p:spPr>
          <a:xfrm>
            <a:off x="12115840" y="91974"/>
            <a:ext cx="636660" cy="636660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l-GR" sz="3600" b="1" dirty="0">
                <a:solidFill>
                  <a:schemeClr val="bg1"/>
                </a:solidFill>
                <a:sym typeface="Wingdings 2"/>
              </a:rPr>
              <a:t>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10" name="9 - TextBox">
            <a:hlinkClick r:id="rId4" action="ppaction://hlinksldjump">
              <a:snd r:embed="rId3" name="click.wav"/>
            </a:hlinkClick>
          </p:cNvPr>
          <p:cNvSpPr txBox="1">
            <a:spLocks noChangeAspect="1"/>
          </p:cNvSpPr>
          <p:nvPr/>
        </p:nvSpPr>
        <p:spPr>
          <a:xfrm>
            <a:off x="12148436" y="9031683"/>
            <a:ext cx="538908" cy="4770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29" tIns="45715" rIns="91429" bIns="45715" rtlCol="0">
            <a:spAutoFit/>
          </a:bodyPr>
          <a:lstStyle/>
          <a:p>
            <a:r>
              <a:rPr lang="el-GR" dirty="0" smtClean="0">
                <a:sym typeface="Wingdings 3"/>
              </a:rPr>
              <a:t> </a:t>
            </a:r>
            <a:endParaRPr lang="el-GR" dirty="0"/>
          </a:p>
        </p:txBody>
      </p:sp>
      <p:sp>
        <p:nvSpPr>
          <p:cNvPr id="11" name="10 - TextBox">
            <a:hlinkClick r:id="rId5" action="ppaction://hlinksldjump">
              <a:snd r:embed="rId3" name="click.wav"/>
            </a:hlinkClick>
          </p:cNvPr>
          <p:cNvSpPr txBox="1">
            <a:spLocks noChangeAspect="1"/>
          </p:cNvSpPr>
          <p:nvPr/>
        </p:nvSpPr>
        <p:spPr>
          <a:xfrm>
            <a:off x="11475454" y="9031683"/>
            <a:ext cx="577900" cy="483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29" tIns="45715" rIns="91429" bIns="45715" rtlCol="0">
            <a:spAutoFit/>
          </a:bodyPr>
          <a:lstStyle/>
          <a:p>
            <a:r>
              <a:rPr lang="el-GR" dirty="0" smtClean="0">
                <a:sym typeface="Wingdings 3"/>
              </a:rPr>
              <a:t> </a:t>
            </a:r>
            <a:endParaRPr lang="el-GR" dirty="0"/>
          </a:p>
        </p:txBody>
      </p:sp>
      <p:pic>
        <p:nvPicPr>
          <p:cNvPr id="2" name="Picture 2" descr="C:\Users\User\Pictures\Η ΜΕΤΑΚΟΜΙΣΗ 1.t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882" y="1085824"/>
            <a:ext cx="10522915" cy="8341523"/>
          </a:xfrm>
          <a:prstGeom prst="rect">
            <a:avLst/>
          </a:prstGeom>
          <a:noFill/>
        </p:spPr>
      </p:pic>
      <p:pic>
        <p:nvPicPr>
          <p:cNvPr id="4" name="Picture 4" descr="C:\Users\User\Pictures\Η ΜΕΤΑΚΟΜΙΣΗ 3.t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00272" y="125552"/>
            <a:ext cx="4218470" cy="817396"/>
          </a:xfrm>
          <a:prstGeom prst="rect">
            <a:avLst/>
          </a:prstGeom>
          <a:noFill/>
        </p:spPr>
      </p:pic>
      <p:pic>
        <p:nvPicPr>
          <p:cNvPr id="5" name="Picture 5" descr="C:\Users\User\Pictures\Η ΜΕΤΑΚΟΜΙΣΗ 4.t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46" y="8613775"/>
            <a:ext cx="585788" cy="98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Η ΜΕΤΑΚΟΜΙΣΗ 5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64" y="3800468"/>
            <a:ext cx="12684872" cy="5000660"/>
          </a:xfrm>
          <a:prstGeom prst="rect">
            <a:avLst/>
          </a:prstGeom>
          <a:noFill/>
        </p:spPr>
      </p:pic>
      <p:pic>
        <p:nvPicPr>
          <p:cNvPr id="7" name="Picture 3" descr="C:\Users\User\Pictures\Η ΜΕΤΑΚΟΜΙΣΗ 2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" y="-29"/>
            <a:ext cx="12793645" cy="1026140"/>
          </a:xfrm>
          <a:prstGeom prst="rect">
            <a:avLst/>
          </a:prstGeom>
          <a:noFill/>
        </p:spPr>
      </p:pic>
      <p:sp>
        <p:nvSpPr>
          <p:cNvPr id="4" name="3 - Έλλειψη">
            <a:hlinkClick r:id="" action="ppaction://hlinkshowjump?jump=endshow">
              <a:snd r:embed="rId4" name="click.wav"/>
            </a:hlinkClick>
          </p:cNvPr>
          <p:cNvSpPr>
            <a:spLocks noChangeAspect="1"/>
          </p:cNvSpPr>
          <p:nvPr/>
        </p:nvSpPr>
        <p:spPr>
          <a:xfrm>
            <a:off x="12115840" y="91974"/>
            <a:ext cx="636660" cy="636660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l-GR" sz="3600" b="1" dirty="0">
                <a:solidFill>
                  <a:schemeClr val="bg1"/>
                </a:solidFill>
                <a:sym typeface="Wingdings 2"/>
              </a:rPr>
              <a:t>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9" name="8 - TextBox">
            <a:hlinkClick r:id="rId5" action="ppaction://hlinksldjump">
              <a:snd r:embed="rId4" name="click.wav"/>
            </a:hlinkClick>
          </p:cNvPr>
          <p:cNvSpPr txBox="1">
            <a:spLocks noChangeAspect="1"/>
          </p:cNvSpPr>
          <p:nvPr/>
        </p:nvSpPr>
        <p:spPr>
          <a:xfrm>
            <a:off x="12148436" y="9031683"/>
            <a:ext cx="538908" cy="4770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29" tIns="45715" rIns="91429" bIns="45715" rtlCol="0">
            <a:spAutoFit/>
          </a:bodyPr>
          <a:lstStyle/>
          <a:p>
            <a:r>
              <a:rPr lang="el-GR" dirty="0" smtClean="0">
                <a:sym typeface="Wingdings 3"/>
              </a:rPr>
              <a:t> </a:t>
            </a:r>
            <a:endParaRPr lang="el-GR" dirty="0"/>
          </a:p>
        </p:txBody>
      </p:sp>
      <p:sp>
        <p:nvSpPr>
          <p:cNvPr id="10" name="9 - TextBox">
            <a:hlinkClick r:id="rId6" action="ppaction://hlinksldjump">
              <a:snd r:embed="rId4" name="click.wav"/>
            </a:hlinkClick>
          </p:cNvPr>
          <p:cNvSpPr txBox="1">
            <a:spLocks noChangeAspect="1"/>
          </p:cNvSpPr>
          <p:nvPr/>
        </p:nvSpPr>
        <p:spPr>
          <a:xfrm>
            <a:off x="11475454" y="9031683"/>
            <a:ext cx="577900" cy="483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29" tIns="45715" rIns="91429" bIns="45715" rtlCol="0">
            <a:spAutoFit/>
          </a:bodyPr>
          <a:lstStyle/>
          <a:p>
            <a:r>
              <a:rPr lang="el-GR" dirty="0" smtClean="0">
                <a:sym typeface="Wingdings 3"/>
              </a:rPr>
              <a:t>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Η ΜΕΤΑΚΟΜΙΣΗ 6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-39"/>
            <a:ext cx="12797760" cy="1397935"/>
          </a:xfrm>
          <a:prstGeom prst="rect">
            <a:avLst/>
          </a:prstGeom>
          <a:noFill/>
        </p:spPr>
      </p:pic>
      <p:pic>
        <p:nvPicPr>
          <p:cNvPr id="3075" name="Picture 3" descr="C:\Users\User\Pictures\Η ΜΕΤΑΚΟΜΙΣΗ 7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14386"/>
            <a:ext cx="10164379" cy="1734983"/>
          </a:xfrm>
          <a:prstGeom prst="rect">
            <a:avLst/>
          </a:prstGeom>
          <a:noFill/>
        </p:spPr>
      </p:pic>
      <p:pic>
        <p:nvPicPr>
          <p:cNvPr id="3076" name="Picture 4" descr="C:\Users\User\Pictures\Η ΜΕΤΑΚΟΜΙΣΗ 8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3148" y="2014518"/>
            <a:ext cx="8112244" cy="7358114"/>
          </a:xfrm>
          <a:prstGeom prst="rect">
            <a:avLst/>
          </a:prstGeom>
          <a:noFill/>
        </p:spPr>
      </p:pic>
      <p:sp>
        <p:nvSpPr>
          <p:cNvPr id="5" name="4 - TextBox">
            <a:hlinkClick r:id="rId5" action="ppaction://hlinksldjump">
              <a:snd r:embed="rId6" name="click.wav"/>
            </a:hlinkClick>
          </p:cNvPr>
          <p:cNvSpPr txBox="1">
            <a:spLocks noChangeAspect="1"/>
          </p:cNvSpPr>
          <p:nvPr/>
        </p:nvSpPr>
        <p:spPr>
          <a:xfrm>
            <a:off x="12148436" y="9031683"/>
            <a:ext cx="538908" cy="4770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29" tIns="45715" rIns="91429" bIns="45715" rtlCol="0">
            <a:spAutoFit/>
          </a:bodyPr>
          <a:lstStyle/>
          <a:p>
            <a:r>
              <a:rPr lang="el-GR" dirty="0" smtClean="0">
                <a:sym typeface="Wingdings 3"/>
              </a:rPr>
              <a:t> </a:t>
            </a:r>
            <a:endParaRPr lang="el-GR" dirty="0"/>
          </a:p>
        </p:txBody>
      </p:sp>
      <p:sp>
        <p:nvSpPr>
          <p:cNvPr id="6" name="5 - TextBox">
            <a:hlinkClick r:id="rId7" action="ppaction://hlinksldjump">
              <a:snd r:embed="rId6" name="click.wav"/>
            </a:hlinkClick>
          </p:cNvPr>
          <p:cNvSpPr txBox="1">
            <a:spLocks noChangeAspect="1"/>
          </p:cNvSpPr>
          <p:nvPr/>
        </p:nvSpPr>
        <p:spPr>
          <a:xfrm>
            <a:off x="11475454" y="9031683"/>
            <a:ext cx="577900" cy="483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29" tIns="45715" rIns="91429" bIns="45715" rtlCol="0">
            <a:spAutoFit/>
          </a:bodyPr>
          <a:lstStyle/>
          <a:p>
            <a:r>
              <a:rPr lang="el-GR" dirty="0" smtClean="0">
                <a:sym typeface="Wingdings 3"/>
              </a:rPr>
              <a:t> </a:t>
            </a:r>
            <a:endParaRPr lang="el-GR" dirty="0"/>
          </a:p>
        </p:txBody>
      </p:sp>
      <p:sp>
        <p:nvSpPr>
          <p:cNvPr id="7" name="6 - Έλλειψη">
            <a:hlinkClick r:id="" action="ppaction://hlinkshowjump?jump=endshow">
              <a:snd r:embed="rId6" name="click.wav"/>
            </a:hlinkClick>
          </p:cNvPr>
          <p:cNvSpPr>
            <a:spLocks noChangeAspect="1"/>
          </p:cNvSpPr>
          <p:nvPr/>
        </p:nvSpPr>
        <p:spPr>
          <a:xfrm>
            <a:off x="12115840" y="91974"/>
            <a:ext cx="636660" cy="636660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l-GR" sz="3600" b="1" dirty="0">
                <a:solidFill>
                  <a:schemeClr val="bg1"/>
                </a:solidFill>
                <a:sym typeface="Wingdings 2"/>
              </a:rPr>
              <a:t></a:t>
            </a:r>
            <a:endParaRPr lang="el-GR" sz="3600" b="1" dirty="0">
              <a:solidFill>
                <a:schemeClr val="bg1"/>
              </a:solidFill>
            </a:endParaRPr>
          </a:p>
        </p:txBody>
      </p:sp>
      <p:pic>
        <p:nvPicPr>
          <p:cNvPr id="3077" name="Picture 5" descr="C:\Users\User\Pictures\Η ΜΕΤΑΚΟΜΙΣΗ 9.t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570" y="8376843"/>
            <a:ext cx="714380" cy="1224357"/>
          </a:xfrm>
          <a:prstGeom prst="rect">
            <a:avLst/>
          </a:prstGeom>
          <a:noFill/>
        </p:spPr>
      </p:pic>
      <p:sp>
        <p:nvSpPr>
          <p:cNvPr id="9" name="8 - Έλλειψη"/>
          <p:cNvSpPr/>
          <p:nvPr/>
        </p:nvSpPr>
        <p:spPr>
          <a:xfrm rot="1333804">
            <a:off x="4378559" y="6511942"/>
            <a:ext cx="121444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Pictures\Η ΜΕΤΑΚΟΜΙΣΗ 6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-39"/>
            <a:ext cx="12797760" cy="1397935"/>
          </a:xfrm>
          <a:prstGeom prst="rect">
            <a:avLst/>
          </a:prstGeom>
          <a:noFill/>
        </p:spPr>
      </p:pic>
      <p:sp>
        <p:nvSpPr>
          <p:cNvPr id="4" name="3 - Έλλειψη">
            <a:hlinkClick r:id="" action="ppaction://hlinkshowjump?jump=endshow">
              <a:snd r:embed="rId3" name="click.wav"/>
            </a:hlinkClick>
          </p:cNvPr>
          <p:cNvSpPr>
            <a:spLocks noChangeAspect="1"/>
          </p:cNvSpPr>
          <p:nvPr/>
        </p:nvSpPr>
        <p:spPr>
          <a:xfrm>
            <a:off x="12115840" y="91974"/>
            <a:ext cx="636660" cy="636660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l-GR" sz="3600" b="1" dirty="0">
                <a:solidFill>
                  <a:schemeClr val="bg1"/>
                </a:solidFill>
                <a:sym typeface="Wingdings 2"/>
              </a:rPr>
              <a:t>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5" name="4 - TextBox">
            <a:hlinkClick r:id="rId4" action="ppaction://hlinksldjump">
              <a:snd r:embed="rId3" name="click.wav"/>
            </a:hlinkClick>
          </p:cNvPr>
          <p:cNvSpPr txBox="1">
            <a:spLocks noChangeAspect="1"/>
          </p:cNvSpPr>
          <p:nvPr/>
        </p:nvSpPr>
        <p:spPr>
          <a:xfrm>
            <a:off x="12109444" y="9031683"/>
            <a:ext cx="577900" cy="483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29" tIns="45715" rIns="91429" bIns="45715" rtlCol="0">
            <a:spAutoFit/>
          </a:bodyPr>
          <a:lstStyle/>
          <a:p>
            <a:r>
              <a:rPr lang="el-GR" dirty="0" smtClean="0">
                <a:sym typeface="Wingdings 3"/>
              </a:rPr>
              <a:t> </a:t>
            </a:r>
            <a:endParaRPr lang="el-GR" dirty="0"/>
          </a:p>
        </p:txBody>
      </p:sp>
      <p:pic>
        <p:nvPicPr>
          <p:cNvPr id="4099" name="Picture 3" descr="C:\Users\User\Pictures\Η ΜΕΤΑΚΟΜΙΣΗ 10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20" y="2475616"/>
            <a:ext cx="12607747" cy="4904842"/>
          </a:xfrm>
          <a:prstGeom prst="rect">
            <a:avLst/>
          </a:prstGeom>
          <a:noFill/>
        </p:spPr>
      </p:pic>
      <p:sp>
        <p:nvSpPr>
          <p:cNvPr id="8" name="7 - TextBox">
            <a:hlinkClick r:id="rId6" action="ppaction://hlinksldjump">
              <a:snd r:embed="rId3" name="click.wav"/>
            </a:hlinkClick>
          </p:cNvPr>
          <p:cNvSpPr txBox="1">
            <a:spLocks/>
          </p:cNvSpPr>
          <p:nvPr/>
        </p:nvSpPr>
        <p:spPr>
          <a:xfrm>
            <a:off x="3686156" y="7872434"/>
            <a:ext cx="4356000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l-GR" sz="4000" b="1" dirty="0" smtClean="0"/>
              <a:t>Τετράδιο εργασιών</a:t>
            </a:r>
            <a:endParaRPr lang="el-GR" sz="4000" b="1" dirty="0"/>
          </a:p>
        </p:txBody>
      </p:sp>
      <p:pic>
        <p:nvPicPr>
          <p:cNvPr id="4100" name="Picture 4" descr="C:\Users\User\Pictures\Η ΜΕΤΑΚΟΜΙΣΗ 9.t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08" y="8254409"/>
            <a:ext cx="785818" cy="1346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ΤΟ ΠΕΤΡΟΚΑΡΑΒΟ_ΚΕΙΜΕΝΟ7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8834" y="300006"/>
            <a:ext cx="7572428" cy="89557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4 - Έλλειψη">
            <a:hlinkClick r:id="" action="ppaction://hlinkshowjump?jump=endshow">
              <a:snd r:embed="rId3" name="click.wav"/>
            </a:hlinkClick>
          </p:cNvPr>
          <p:cNvSpPr>
            <a:spLocks noChangeAspect="1"/>
          </p:cNvSpPr>
          <p:nvPr/>
        </p:nvSpPr>
        <p:spPr>
          <a:xfrm>
            <a:off x="12115840" y="91974"/>
            <a:ext cx="636660" cy="636660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l-GR" sz="3600" b="1" dirty="0">
                <a:solidFill>
                  <a:schemeClr val="bg1"/>
                </a:solidFill>
                <a:sym typeface="Wingdings 2"/>
              </a:rPr>
              <a:t>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7" name="6 - TextBox">
            <a:hlinkClick r:id="rId4" action="ppaction://hlinksldjump">
              <a:snd r:embed="rId3" name="click.wav"/>
            </a:hlinkClick>
          </p:cNvPr>
          <p:cNvSpPr txBox="1">
            <a:spLocks noChangeAspect="1"/>
          </p:cNvSpPr>
          <p:nvPr/>
        </p:nvSpPr>
        <p:spPr>
          <a:xfrm>
            <a:off x="10115576" y="9071166"/>
            <a:ext cx="2618002" cy="4770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29" tIns="45715" rIns="91429" bIns="45715" rtlCol="0">
            <a:spAutoFit/>
          </a:bodyPr>
          <a:lstStyle/>
          <a:p>
            <a:r>
              <a:rPr lang="el-GR" b="1" dirty="0" smtClean="0"/>
              <a:t>Ασκήσεις 1 &amp; 2 </a:t>
            </a:r>
            <a:r>
              <a:rPr lang="el-GR" dirty="0" smtClean="0">
                <a:sym typeface="Wingdings 3"/>
              </a:rPr>
              <a:t>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8" name="7 - TextBox">
            <a:hlinkClick r:id="rId5" action="ppaction://hlinksldjump">
              <a:snd r:embed="rId3" name="click.wav"/>
            </a:hlinkClick>
          </p:cNvPr>
          <p:cNvSpPr txBox="1">
            <a:spLocks noChangeAspect="1"/>
          </p:cNvSpPr>
          <p:nvPr/>
        </p:nvSpPr>
        <p:spPr>
          <a:xfrm>
            <a:off x="114708" y="71416"/>
            <a:ext cx="638294" cy="5847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29" tIns="45715" rIns="91429" bIns="45715" rtlCol="0">
            <a:spAutoFit/>
          </a:bodyPr>
          <a:lstStyle/>
          <a:p>
            <a:r>
              <a:rPr lang="el-GR" sz="3200" dirty="0" smtClean="0">
                <a:solidFill>
                  <a:srgbClr val="0000CC"/>
                </a:solidFill>
                <a:sym typeface="Wingdings 3"/>
              </a:rPr>
              <a:t></a:t>
            </a:r>
            <a:r>
              <a:rPr lang="el-GR" sz="3200" dirty="0" smtClean="0">
                <a:sym typeface="Wingdings 3"/>
              </a:rPr>
              <a:t> 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Έλλειψη">
            <a:hlinkClick r:id="" action="ppaction://hlinkshowjump?jump=endshow">
              <a:snd r:embed="rId2" name="click.wav"/>
            </a:hlinkClick>
          </p:cNvPr>
          <p:cNvSpPr>
            <a:spLocks noChangeAspect="1"/>
          </p:cNvSpPr>
          <p:nvPr/>
        </p:nvSpPr>
        <p:spPr>
          <a:xfrm>
            <a:off x="12115840" y="91974"/>
            <a:ext cx="636660" cy="636660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l-GR" sz="3600" b="1" dirty="0">
                <a:solidFill>
                  <a:schemeClr val="bg1"/>
                </a:solidFill>
                <a:sym typeface="Wingdings 2"/>
              </a:rPr>
              <a:t></a:t>
            </a:r>
            <a:endParaRPr lang="el-GR" sz="36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User\Pictures\Η ΜΕΤΑΚΟΜΙΣΗ 11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800072"/>
            <a:ext cx="12810027" cy="7715304"/>
          </a:xfrm>
          <a:prstGeom prst="rect">
            <a:avLst/>
          </a:prstGeom>
          <a:noFill/>
        </p:spPr>
      </p:pic>
      <p:pic>
        <p:nvPicPr>
          <p:cNvPr id="5123" name="Picture 3" descr="C:\Users\User\Pictures\Η ΜΕΤΑΚΟΜΙΣΗ 12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2833" y="7086615"/>
            <a:ext cx="1828768" cy="799205"/>
          </a:xfrm>
          <a:prstGeom prst="rect">
            <a:avLst/>
          </a:prstGeom>
          <a:noFill/>
        </p:spPr>
      </p:pic>
      <p:sp>
        <p:nvSpPr>
          <p:cNvPr id="7" name="6 - TextBox">
            <a:hlinkClick r:id="rId5" action="ppaction://hlinksldjump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10857180" y="9095229"/>
            <a:ext cx="1891842" cy="4770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29" tIns="45715" rIns="91429" bIns="45715" rtlCol="0">
            <a:spAutoFit/>
          </a:bodyPr>
          <a:lstStyle/>
          <a:p>
            <a:r>
              <a:rPr lang="el-GR" b="1" dirty="0" smtClean="0"/>
              <a:t>Άσκηση 3 </a:t>
            </a:r>
            <a:r>
              <a:rPr lang="el-GR" dirty="0" smtClean="0">
                <a:sym typeface="Wingdings 3"/>
              </a:rPr>
              <a:t>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9" name="8 - TextBox">
            <a:hlinkClick r:id="rId6" action="ppaction://hlinksldjump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66582" y="71416"/>
            <a:ext cx="638294" cy="5847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29" tIns="45715" rIns="91429" bIns="45715" rtlCol="0">
            <a:spAutoFit/>
          </a:bodyPr>
          <a:lstStyle/>
          <a:p>
            <a:r>
              <a:rPr lang="el-GR" sz="3200" dirty="0" smtClean="0">
                <a:solidFill>
                  <a:srgbClr val="0000CC"/>
                </a:solidFill>
                <a:sym typeface="Wingdings 3"/>
              </a:rPr>
              <a:t></a:t>
            </a:r>
            <a:r>
              <a:rPr lang="el-GR" sz="3200" dirty="0" smtClean="0">
                <a:sym typeface="Wingdings 3"/>
              </a:rPr>
              <a:t> </a:t>
            </a:r>
            <a:endParaRPr lang="el-GR" sz="3200" dirty="0"/>
          </a:p>
        </p:txBody>
      </p:sp>
      <p:sp>
        <p:nvSpPr>
          <p:cNvPr id="10" name="9 - TextBox"/>
          <p:cNvSpPr txBox="1"/>
          <p:nvPr/>
        </p:nvSpPr>
        <p:spPr>
          <a:xfrm>
            <a:off x="2185958" y="3252344"/>
            <a:ext cx="527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Χ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8115312" y="6443674"/>
            <a:ext cx="527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Χ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900206" y="7872434"/>
            <a:ext cx="9756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Οι εργάτες ξεφόρτωσαν ένα κόκκινο ποδήλατο.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τ4ε2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06"/>
            <a:ext cx="12801600" cy="8744130"/>
          </a:xfrm>
          <a:prstGeom prst="rect">
            <a:avLst/>
          </a:prstGeom>
          <a:noFill/>
        </p:spPr>
      </p:pic>
      <p:sp>
        <p:nvSpPr>
          <p:cNvPr id="3" name="2 - TextBox">
            <a:hlinkClick r:id="rId3" action="ppaction://hlinksldjump">
              <a:snd r:embed="rId4" name="click.wav"/>
            </a:hlinkClick>
          </p:cNvPr>
          <p:cNvSpPr txBox="1">
            <a:spLocks noChangeAspect="1"/>
          </p:cNvSpPr>
          <p:nvPr/>
        </p:nvSpPr>
        <p:spPr>
          <a:xfrm>
            <a:off x="10115576" y="9071166"/>
            <a:ext cx="2618002" cy="4770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29" tIns="45715" rIns="91429" bIns="45715" rtlCol="0">
            <a:spAutoFit/>
          </a:bodyPr>
          <a:lstStyle/>
          <a:p>
            <a:r>
              <a:rPr lang="el-GR" b="1" dirty="0" smtClean="0"/>
              <a:t>Ασκήσεις 4 &amp; 5 </a:t>
            </a:r>
            <a:r>
              <a:rPr lang="el-GR" dirty="0" smtClean="0">
                <a:sym typeface="Wingdings 3"/>
              </a:rPr>
              <a:t>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3 - TextBox">
            <a:hlinkClick r:id="rId5" action="ppaction://hlinksldjump">
              <a:snd r:embed="rId4" name="click.wav"/>
            </a:hlinkClick>
          </p:cNvPr>
          <p:cNvSpPr txBox="1">
            <a:spLocks noChangeAspect="1"/>
          </p:cNvSpPr>
          <p:nvPr/>
        </p:nvSpPr>
        <p:spPr>
          <a:xfrm>
            <a:off x="114708" y="71416"/>
            <a:ext cx="638294" cy="5847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29" tIns="45715" rIns="91429" bIns="45715" rtlCol="0">
            <a:spAutoFit/>
          </a:bodyPr>
          <a:lstStyle/>
          <a:p>
            <a:r>
              <a:rPr lang="el-GR" sz="3200" dirty="0" smtClean="0">
                <a:solidFill>
                  <a:srgbClr val="0000CC"/>
                </a:solidFill>
                <a:sym typeface="Wingdings 3"/>
              </a:rPr>
              <a:t></a:t>
            </a:r>
            <a:r>
              <a:rPr lang="el-GR" sz="3200" dirty="0" smtClean="0">
                <a:sym typeface="Wingdings 3"/>
              </a:rPr>
              <a:t> </a:t>
            </a:r>
            <a:endParaRPr lang="el-GR" sz="3200" dirty="0"/>
          </a:p>
        </p:txBody>
      </p:sp>
      <p:sp>
        <p:nvSpPr>
          <p:cNvPr id="5" name="4 - Έλλειψη">
            <a:hlinkClick r:id="" action="ppaction://hlinkshowjump?jump=endshow">
              <a:snd r:embed="rId4" name="click.wav"/>
            </a:hlinkClick>
          </p:cNvPr>
          <p:cNvSpPr>
            <a:spLocks noChangeAspect="1"/>
          </p:cNvSpPr>
          <p:nvPr/>
        </p:nvSpPr>
        <p:spPr>
          <a:xfrm>
            <a:off x="12115840" y="91974"/>
            <a:ext cx="636660" cy="636660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l-GR" sz="3600" b="1" dirty="0">
                <a:solidFill>
                  <a:schemeClr val="bg1"/>
                </a:solidFill>
                <a:sym typeface="Wingdings 2"/>
              </a:rPr>
              <a:t>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757330" y="2583424"/>
            <a:ext cx="900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Έξω από την πολυκατοικία έφτασε ένα φορτηγό.</a:t>
            </a:r>
            <a:endParaRPr lang="el-GR" sz="3200" b="1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1656018" y="4565504"/>
            <a:ext cx="7530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Τρεις εργάτες ξεφορτώνουν πράγματα.</a:t>
            </a:r>
            <a:endParaRPr lang="el-GR" sz="3200" b="1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637834" y="6547584"/>
            <a:ext cx="9263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Κουβαλούν πράγματα μέσα στην πολυκατοικία.</a:t>
            </a:r>
            <a:endParaRPr lang="el-GR" sz="3200" b="1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τ4ε2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1510"/>
            <a:ext cx="12801600" cy="7958458"/>
          </a:xfrm>
          <a:prstGeom prst="rect">
            <a:avLst/>
          </a:prstGeom>
          <a:noFill/>
        </p:spPr>
      </p:pic>
      <p:sp>
        <p:nvSpPr>
          <p:cNvPr id="3" name="2 - TextBox">
            <a:hlinkClick r:id="rId3" action="ppaction://hlinksldjump">
              <a:snd r:embed="rId4" name="click.wav"/>
            </a:hlinkClick>
          </p:cNvPr>
          <p:cNvSpPr txBox="1">
            <a:spLocks noChangeAspect="1"/>
          </p:cNvSpPr>
          <p:nvPr/>
        </p:nvSpPr>
        <p:spPr>
          <a:xfrm>
            <a:off x="10115576" y="9071166"/>
            <a:ext cx="2618002" cy="4770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29" tIns="45715" rIns="91429" bIns="45715" rtlCol="0">
            <a:spAutoFit/>
          </a:bodyPr>
          <a:lstStyle/>
          <a:p>
            <a:r>
              <a:rPr lang="el-GR" b="1" dirty="0" smtClean="0"/>
              <a:t>Ασκήσεις 6 &amp; 7 </a:t>
            </a:r>
            <a:r>
              <a:rPr lang="el-GR" dirty="0" smtClean="0">
                <a:sym typeface="Wingdings 3"/>
              </a:rPr>
              <a:t>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3 - TextBox">
            <a:hlinkClick r:id="rId5" action="ppaction://hlinksldjump">
              <a:snd r:embed="rId4" name="click.wav"/>
            </a:hlinkClick>
          </p:cNvPr>
          <p:cNvSpPr txBox="1">
            <a:spLocks noChangeAspect="1"/>
          </p:cNvSpPr>
          <p:nvPr/>
        </p:nvSpPr>
        <p:spPr>
          <a:xfrm>
            <a:off x="114708" y="71416"/>
            <a:ext cx="638294" cy="5847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29" tIns="45715" rIns="91429" bIns="45715" rtlCol="0">
            <a:spAutoFit/>
          </a:bodyPr>
          <a:lstStyle/>
          <a:p>
            <a:r>
              <a:rPr lang="el-GR" sz="3200" dirty="0" smtClean="0">
                <a:solidFill>
                  <a:srgbClr val="0000CC"/>
                </a:solidFill>
                <a:sym typeface="Wingdings 3"/>
              </a:rPr>
              <a:t></a:t>
            </a:r>
            <a:r>
              <a:rPr lang="el-GR" sz="3200" dirty="0" smtClean="0">
                <a:sym typeface="Wingdings 3"/>
              </a:rPr>
              <a:t> </a:t>
            </a:r>
            <a:endParaRPr lang="el-GR" sz="3200" dirty="0"/>
          </a:p>
        </p:txBody>
      </p:sp>
      <p:sp>
        <p:nvSpPr>
          <p:cNvPr id="5" name="4 - Έλλειψη">
            <a:hlinkClick r:id="" action="ppaction://hlinkshowjump?jump=endshow">
              <a:snd r:embed="rId4" name="click.wav"/>
            </a:hlinkClick>
          </p:cNvPr>
          <p:cNvSpPr>
            <a:spLocks noChangeAspect="1"/>
          </p:cNvSpPr>
          <p:nvPr/>
        </p:nvSpPr>
        <p:spPr>
          <a:xfrm>
            <a:off x="12115840" y="91974"/>
            <a:ext cx="636660" cy="636660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l-GR" sz="3600" b="1" dirty="0">
                <a:solidFill>
                  <a:schemeClr val="bg1"/>
                </a:solidFill>
                <a:sym typeface="Wingdings 2"/>
              </a:rPr>
              <a:t>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930344" y="309518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η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6043610" y="308608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η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1115708" y="3095180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α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257792" y="364590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ή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0258452" y="3657592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ά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5972172" y="415765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η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0044138" y="4157658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α</a:t>
            </a:r>
            <a:endParaRPr lang="el-GR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2852280" y="6425490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αράχνες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6331826" y="6443674"/>
            <a:ext cx="1354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κόρες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2932810" y="6934648"/>
            <a:ext cx="1781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βελόνες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5829296" y="6943740"/>
            <a:ext cx="1880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κλωστές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3471842" y="7464588"/>
            <a:ext cx="1590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φωλιές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7472370" y="7515244"/>
            <a:ext cx="218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αποθήκες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4271948" y="8027000"/>
            <a:ext cx="1616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σκάλες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104</Words>
  <Application>Microsoft Office PowerPoint</Application>
  <PresentationFormat>A3 (297x420 χιλ.)</PresentationFormat>
  <Paragraphs>62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22</cp:revision>
  <dcterms:created xsi:type="dcterms:W3CDTF">2021-06-06T09:24:39Z</dcterms:created>
  <dcterms:modified xsi:type="dcterms:W3CDTF">2021-06-11T18:11:35Z</dcterms:modified>
</cp:coreProperties>
</file>