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168D7-1B4F-4AE2-B825-FAFE0931BDC2}" v="146" dt="2021-06-06T11:06:42.2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440" autoAdjust="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kia" userId="0f012f58807364be" providerId="LiveId" clId="{DBB168D7-1B4F-4AE2-B825-FAFE0931BDC2}"/>
    <pc:docChg chg="undo custSel addSld modSld sldOrd modMainMaster">
      <pc:chgData name="Halkia" userId="0f012f58807364be" providerId="LiveId" clId="{DBB168D7-1B4F-4AE2-B825-FAFE0931BDC2}" dt="2021-06-06T11:06:47.575" v="837" actId="20577"/>
      <pc:docMkLst>
        <pc:docMk/>
      </pc:docMkLst>
      <pc:sldChg chg="modSp mod">
        <pc:chgData name="Halkia" userId="0f012f58807364be" providerId="LiveId" clId="{DBB168D7-1B4F-4AE2-B825-FAFE0931BDC2}" dt="2021-06-06T11:06:47.575" v="837" actId="20577"/>
        <pc:sldMkLst>
          <pc:docMk/>
          <pc:sldMk cId="2584280759" sldId="257"/>
        </pc:sldMkLst>
        <pc:spChg chg="mod">
          <ac:chgData name="Halkia" userId="0f012f58807364be" providerId="LiveId" clId="{DBB168D7-1B4F-4AE2-B825-FAFE0931BDC2}" dt="2021-06-06T11:06:13.006" v="808" actId="27636"/>
          <ac:spMkLst>
            <pc:docMk/>
            <pc:sldMk cId="2584280759" sldId="257"/>
            <ac:spMk id="2" creationId="{18C3B467-088C-4F3D-A9A7-105C4E1E20CD}"/>
          </ac:spMkLst>
        </pc:spChg>
        <pc:spChg chg="mod">
          <ac:chgData name="Halkia" userId="0f012f58807364be" providerId="LiveId" clId="{DBB168D7-1B4F-4AE2-B825-FAFE0931BDC2}" dt="2021-06-06T11:06:47.575" v="837" actId="20577"/>
          <ac:spMkLst>
            <pc:docMk/>
            <pc:sldMk cId="2584280759" sldId="257"/>
            <ac:spMk id="3" creationId="{C8722DDC-8EEE-4A06-8DFE-B44871EAA2CF}"/>
          </ac:spMkLst>
        </pc:spChg>
      </pc:sldChg>
      <pc:sldChg chg="addSp delSp modSp mod">
        <pc:chgData name="Halkia" userId="0f012f58807364be" providerId="LiveId" clId="{DBB168D7-1B4F-4AE2-B825-FAFE0931BDC2}" dt="2021-06-06T10:00:37.848" v="8" actId="1076"/>
        <pc:sldMkLst>
          <pc:docMk/>
          <pc:sldMk cId="183243182" sldId="261"/>
        </pc:sldMkLst>
        <pc:spChg chg="mod">
          <ac:chgData name="Halkia" userId="0f012f58807364be" providerId="LiveId" clId="{DBB168D7-1B4F-4AE2-B825-FAFE0931BDC2}" dt="2021-06-06T10:00:37.848" v="8" actId="1076"/>
          <ac:spMkLst>
            <pc:docMk/>
            <pc:sldMk cId="183243182" sldId="261"/>
            <ac:spMk id="2" creationId="{7A4919D0-F177-4BBA-9A0B-DBA69E2ED764}"/>
          </ac:spMkLst>
        </pc:spChg>
        <pc:spChg chg="add del mod">
          <ac:chgData name="Halkia" userId="0f012f58807364be" providerId="LiveId" clId="{DBB168D7-1B4F-4AE2-B825-FAFE0931BDC2}" dt="2021-06-06T10:00:06.367" v="2"/>
          <ac:spMkLst>
            <pc:docMk/>
            <pc:sldMk cId="183243182" sldId="261"/>
            <ac:spMk id="4" creationId="{D2974EBA-B3EC-4134-AECE-B4824DCE49DC}"/>
          </ac:spMkLst>
        </pc:spChg>
        <pc:spChg chg="add del mod">
          <ac:chgData name="Halkia" userId="0f012f58807364be" providerId="LiveId" clId="{DBB168D7-1B4F-4AE2-B825-FAFE0931BDC2}" dt="2021-06-06T10:00:31.482" v="7" actId="478"/>
          <ac:spMkLst>
            <pc:docMk/>
            <pc:sldMk cId="183243182" sldId="261"/>
            <ac:spMk id="8" creationId="{E886902C-3AD2-46B3-927E-EAD754A6465D}"/>
          </ac:spMkLst>
        </pc:spChg>
        <pc:graphicFrameChg chg="del mod">
          <ac:chgData name="Halkia" userId="0f012f58807364be" providerId="LiveId" clId="{DBB168D7-1B4F-4AE2-B825-FAFE0931BDC2}" dt="2021-06-06T10:00:03.468" v="1" actId="478"/>
          <ac:graphicFrameMkLst>
            <pc:docMk/>
            <pc:sldMk cId="183243182" sldId="261"/>
            <ac:graphicFrameMk id="5" creationId="{91DB1382-7276-49FA-9632-38D558F457E3}"/>
          </ac:graphicFrameMkLst>
        </pc:graphicFrameChg>
        <pc:graphicFrameChg chg="add del mod modGraphic">
          <ac:chgData name="Halkia" userId="0f012f58807364be" providerId="LiveId" clId="{DBB168D7-1B4F-4AE2-B825-FAFE0931BDC2}" dt="2021-06-06T10:00:27.802" v="6" actId="478"/>
          <ac:graphicFrameMkLst>
            <pc:docMk/>
            <pc:sldMk cId="183243182" sldId="261"/>
            <ac:graphicFrameMk id="6" creationId="{CD9DCDCA-0FFC-41D8-B8A1-BF01A76CE5AB}"/>
          </ac:graphicFrameMkLst>
        </pc:graphicFrameChg>
      </pc:sldChg>
      <pc:sldChg chg="addSp delSp modSp mod">
        <pc:chgData name="Halkia" userId="0f012f58807364be" providerId="LiveId" clId="{DBB168D7-1B4F-4AE2-B825-FAFE0931BDC2}" dt="2021-06-06T10:45:47.395" v="730" actId="5793"/>
        <pc:sldMkLst>
          <pc:docMk/>
          <pc:sldMk cId="3505016687" sldId="262"/>
        </pc:sldMkLst>
        <pc:spChg chg="mod">
          <ac:chgData name="Halkia" userId="0f012f58807364be" providerId="LiveId" clId="{DBB168D7-1B4F-4AE2-B825-FAFE0931BDC2}" dt="2021-06-06T10:01:37.857" v="11" actId="20577"/>
          <ac:spMkLst>
            <pc:docMk/>
            <pc:sldMk cId="3505016687" sldId="262"/>
            <ac:spMk id="2" creationId="{7A4919D0-F177-4BBA-9A0B-DBA69E2ED764}"/>
          </ac:spMkLst>
        </pc:spChg>
        <pc:spChg chg="add mod">
          <ac:chgData name="Halkia" userId="0f012f58807364be" providerId="LiveId" clId="{DBB168D7-1B4F-4AE2-B825-FAFE0931BDC2}" dt="2021-06-06T10:45:47.395" v="730" actId="5793"/>
          <ac:spMkLst>
            <pc:docMk/>
            <pc:sldMk cId="3505016687" sldId="262"/>
            <ac:spMk id="4" creationId="{701095BB-F289-4168-A785-31C388CB91D8}"/>
          </ac:spMkLst>
        </pc:spChg>
        <pc:spChg chg="add del">
          <ac:chgData name="Halkia" userId="0f012f58807364be" providerId="LiveId" clId="{DBB168D7-1B4F-4AE2-B825-FAFE0931BDC2}" dt="2021-06-06T10:02:13.103" v="18"/>
          <ac:spMkLst>
            <pc:docMk/>
            <pc:sldMk cId="3505016687" sldId="262"/>
            <ac:spMk id="6" creationId="{9C85752A-8F1A-4FDB-AA4C-B2D9506039F9}"/>
          </ac:spMkLst>
        </pc:spChg>
        <pc:spChg chg="add del">
          <ac:chgData name="Halkia" userId="0f012f58807364be" providerId="LiveId" clId="{DBB168D7-1B4F-4AE2-B825-FAFE0931BDC2}" dt="2021-06-06T10:02:13.103" v="18"/>
          <ac:spMkLst>
            <pc:docMk/>
            <pc:sldMk cId="3505016687" sldId="262"/>
            <ac:spMk id="12" creationId="{3E2632A4-E850-4190-9F60-A74AAF836B42}"/>
          </ac:spMkLst>
        </pc:spChg>
        <pc:grpChg chg="add del">
          <ac:chgData name="Halkia" userId="0f012f58807364be" providerId="LiveId" clId="{DBB168D7-1B4F-4AE2-B825-FAFE0931BDC2}" dt="2021-06-06T10:02:13.103" v="18"/>
          <ac:grpSpMkLst>
            <pc:docMk/>
            <pc:sldMk cId="3505016687" sldId="262"/>
            <ac:grpSpMk id="7" creationId="{B539B8DC-2DDB-4728-B3C5-E759D189FB31}"/>
          </ac:grpSpMkLst>
        </pc:grpChg>
        <pc:graphicFrameChg chg="del mod">
          <ac:chgData name="Halkia" userId="0f012f58807364be" providerId="LiveId" clId="{DBB168D7-1B4F-4AE2-B825-FAFE0931BDC2}" dt="2021-06-06T10:02:07.399" v="16" actId="478"/>
          <ac:graphicFrameMkLst>
            <pc:docMk/>
            <pc:sldMk cId="3505016687" sldId="262"/>
            <ac:graphicFrameMk id="5" creationId="{91DB1382-7276-49FA-9632-38D558F457E3}"/>
          </ac:graphicFrameMkLst>
        </pc:graphicFrameChg>
      </pc:sldChg>
      <pc:sldChg chg="addSp delSp modSp add mod setBg modClrScheme chgLayout">
        <pc:chgData name="Halkia" userId="0f012f58807364be" providerId="LiveId" clId="{DBB168D7-1B4F-4AE2-B825-FAFE0931BDC2}" dt="2021-06-06T10:46:55.562" v="750" actId="6549"/>
        <pc:sldMkLst>
          <pc:docMk/>
          <pc:sldMk cId="246136342" sldId="263"/>
        </pc:sldMkLst>
        <pc:spChg chg="mod">
          <ac:chgData name="Halkia" userId="0f012f58807364be" providerId="LiveId" clId="{DBB168D7-1B4F-4AE2-B825-FAFE0931BDC2}" dt="2021-06-06T10:04:07.999" v="89" actId="26606"/>
          <ac:spMkLst>
            <pc:docMk/>
            <pc:sldMk cId="246136342" sldId="263"/>
            <ac:spMk id="2" creationId="{7A4919D0-F177-4BBA-9A0B-DBA69E2ED764}"/>
          </ac:spMkLst>
        </pc:spChg>
        <pc:spChg chg="del mod">
          <ac:chgData name="Halkia" userId="0f012f58807364be" providerId="LiveId" clId="{DBB168D7-1B4F-4AE2-B825-FAFE0931BDC2}" dt="2021-06-06T10:04:19.834" v="91" actId="478"/>
          <ac:spMkLst>
            <pc:docMk/>
            <pc:sldMk cId="246136342" sldId="263"/>
            <ac:spMk id="4" creationId="{701095BB-F289-4168-A785-31C388CB91D8}"/>
          </ac:spMkLst>
        </pc:spChg>
        <pc:spChg chg="add del mod">
          <ac:chgData name="Halkia" userId="0f012f58807364be" providerId="LiveId" clId="{DBB168D7-1B4F-4AE2-B825-FAFE0931BDC2}" dt="2021-06-06T10:04:22.835" v="92" actId="478"/>
          <ac:spMkLst>
            <pc:docMk/>
            <pc:sldMk cId="246136342" sldId="263"/>
            <ac:spMk id="6" creationId="{E873ABC6-B2B5-4AAA-8F68-4FD4A84BCE13}"/>
          </ac:spMkLst>
        </pc:spChg>
        <pc:spChg chg="add mod">
          <ac:chgData name="Halkia" userId="0f012f58807364be" providerId="LiveId" clId="{DBB168D7-1B4F-4AE2-B825-FAFE0931BDC2}" dt="2021-06-06T10:05:55.201" v="105"/>
          <ac:spMkLst>
            <pc:docMk/>
            <pc:sldMk cId="246136342" sldId="263"/>
            <ac:spMk id="7" creationId="{79627121-28E6-49B3-9256-5EC2D7600DAA}"/>
          </ac:spMkLst>
        </pc:spChg>
        <pc:spChg chg="add del mod">
          <ac:chgData name="Halkia" userId="0f012f58807364be" providerId="LiveId" clId="{DBB168D7-1B4F-4AE2-B825-FAFE0931BDC2}" dt="2021-06-06T10:18:47.042" v="231" actId="478"/>
          <ac:spMkLst>
            <pc:docMk/>
            <pc:sldMk cId="246136342" sldId="263"/>
            <ac:spMk id="10" creationId="{3E04DD0B-F87B-4385-B21E-B0A869E28EE1}"/>
          </ac:spMkLst>
        </pc:spChg>
        <pc:graphicFrameChg chg="add mod modGraphic">
          <ac:chgData name="Halkia" userId="0f012f58807364be" providerId="LiveId" clId="{DBB168D7-1B4F-4AE2-B825-FAFE0931BDC2}" dt="2021-06-06T10:46:55.562" v="750" actId="6549"/>
          <ac:graphicFrameMkLst>
            <pc:docMk/>
            <pc:sldMk cId="246136342" sldId="263"/>
            <ac:graphicFrameMk id="8" creationId="{2989C618-D518-4A31-AAFB-62766D4DD18D}"/>
          </ac:graphicFrameMkLst>
        </pc:graphicFrameChg>
        <pc:graphicFrameChg chg="add del mod">
          <ac:chgData name="Halkia" userId="0f012f58807364be" providerId="LiveId" clId="{DBB168D7-1B4F-4AE2-B825-FAFE0931BDC2}" dt="2021-06-06T10:05:47.673" v="103" actId="478"/>
          <ac:graphicFrameMkLst>
            <pc:docMk/>
            <pc:sldMk cId="246136342" sldId="263"/>
            <ac:graphicFrameMk id="9" creationId="{E651F290-8037-4DDF-BB3C-B975A7749256}"/>
          </ac:graphicFrameMkLst>
        </pc:graphicFrameChg>
        <pc:picChg chg="add mod">
          <ac:chgData name="Halkia" userId="0f012f58807364be" providerId="LiveId" clId="{DBB168D7-1B4F-4AE2-B825-FAFE0931BDC2}" dt="2021-06-06T10:04:12.970" v="90" actId="1076"/>
          <ac:picMkLst>
            <pc:docMk/>
            <pc:sldMk cId="246136342" sldId="263"/>
            <ac:picMk id="5" creationId="{CB25F4C8-587C-4CC1-8368-1773A5BA3148}"/>
          </ac:picMkLst>
        </pc:picChg>
      </pc:sldChg>
      <pc:sldChg chg="addSp delSp modSp add mod">
        <pc:chgData name="Halkia" userId="0f012f58807364be" providerId="LiveId" clId="{DBB168D7-1B4F-4AE2-B825-FAFE0931BDC2}" dt="2021-06-06T10:47:27.347" v="762" actId="6549"/>
        <pc:sldMkLst>
          <pc:docMk/>
          <pc:sldMk cId="3541876110" sldId="264"/>
        </pc:sldMkLst>
        <pc:spChg chg="mod">
          <ac:chgData name="Halkia" userId="0f012f58807364be" providerId="LiveId" clId="{DBB168D7-1B4F-4AE2-B825-FAFE0931BDC2}" dt="2021-06-06T10:06:05.227" v="108" actId="20577"/>
          <ac:spMkLst>
            <pc:docMk/>
            <pc:sldMk cId="3541876110" sldId="264"/>
            <ac:spMk id="2" creationId="{7A4919D0-F177-4BBA-9A0B-DBA69E2ED764}"/>
          </ac:spMkLst>
        </pc:spChg>
        <pc:spChg chg="mod">
          <ac:chgData name="Halkia" userId="0f012f58807364be" providerId="LiveId" clId="{DBB168D7-1B4F-4AE2-B825-FAFE0931BDC2}" dt="2021-06-06T10:09:27.048" v="122"/>
          <ac:spMkLst>
            <pc:docMk/>
            <pc:sldMk cId="3541876110" sldId="264"/>
            <ac:spMk id="7" creationId="{79627121-28E6-49B3-9256-5EC2D7600DAA}"/>
          </ac:spMkLst>
        </pc:spChg>
        <pc:spChg chg="del">
          <ac:chgData name="Halkia" userId="0f012f58807364be" providerId="LiveId" clId="{DBB168D7-1B4F-4AE2-B825-FAFE0931BDC2}" dt="2021-06-06T10:18:53.840" v="232" actId="478"/>
          <ac:spMkLst>
            <pc:docMk/>
            <pc:sldMk cId="3541876110" sldId="264"/>
            <ac:spMk id="10" creationId="{3E04DD0B-F87B-4385-B21E-B0A869E28EE1}"/>
          </ac:spMkLst>
        </pc:spChg>
        <pc:graphicFrameChg chg="add del mod modGraphic">
          <ac:chgData name="Halkia" userId="0f012f58807364be" providerId="LiveId" clId="{DBB168D7-1B4F-4AE2-B825-FAFE0931BDC2}" dt="2021-06-06T10:09:33.601" v="124" actId="478"/>
          <ac:graphicFrameMkLst>
            <pc:docMk/>
            <pc:sldMk cId="3541876110" sldId="264"/>
            <ac:graphicFrameMk id="3" creationId="{4C044C70-4C88-4F2A-B311-B674759C5C63}"/>
          </ac:graphicFrameMkLst>
        </pc:graphicFrameChg>
        <pc:graphicFrameChg chg="mod">
          <ac:chgData name="Halkia" userId="0f012f58807364be" providerId="LiveId" clId="{DBB168D7-1B4F-4AE2-B825-FAFE0931BDC2}" dt="2021-06-06T10:47:27.347" v="762" actId="6549"/>
          <ac:graphicFrameMkLst>
            <pc:docMk/>
            <pc:sldMk cId="3541876110" sldId="264"/>
            <ac:graphicFrameMk id="8" creationId="{2989C618-D518-4A31-AAFB-62766D4DD18D}"/>
          </ac:graphicFrameMkLst>
        </pc:graphicFrameChg>
        <pc:picChg chg="del mod">
          <ac:chgData name="Halkia" userId="0f012f58807364be" providerId="LiveId" clId="{DBB168D7-1B4F-4AE2-B825-FAFE0931BDC2}" dt="2021-06-06T10:06:08.054" v="110" actId="478"/>
          <ac:picMkLst>
            <pc:docMk/>
            <pc:sldMk cId="3541876110" sldId="264"/>
            <ac:picMk id="5" creationId="{CB25F4C8-587C-4CC1-8368-1773A5BA3148}"/>
          </ac:picMkLst>
        </pc:picChg>
        <pc:picChg chg="add mod">
          <ac:chgData name="Halkia" userId="0f012f58807364be" providerId="LiveId" clId="{DBB168D7-1B4F-4AE2-B825-FAFE0931BDC2}" dt="2021-06-06T10:06:17.195" v="112" actId="1076"/>
          <ac:picMkLst>
            <pc:docMk/>
            <pc:sldMk cId="3541876110" sldId="264"/>
            <ac:picMk id="9" creationId="{E5B00B2D-71A5-49AB-A042-8FA1071B5099}"/>
          </ac:picMkLst>
        </pc:picChg>
      </pc:sldChg>
      <pc:sldChg chg="modSp add mod ord">
        <pc:chgData name="Halkia" userId="0f012f58807364be" providerId="LiveId" clId="{DBB168D7-1B4F-4AE2-B825-FAFE0931BDC2}" dt="2021-06-06T10:10:21.787" v="137" actId="14100"/>
        <pc:sldMkLst>
          <pc:docMk/>
          <pc:sldMk cId="1800729750" sldId="265"/>
        </pc:sldMkLst>
        <pc:spChg chg="mod">
          <ac:chgData name="Halkia" userId="0f012f58807364be" providerId="LiveId" clId="{DBB168D7-1B4F-4AE2-B825-FAFE0931BDC2}" dt="2021-06-06T10:10:21.787" v="137" actId="14100"/>
          <ac:spMkLst>
            <pc:docMk/>
            <pc:sldMk cId="1800729750" sldId="265"/>
            <ac:spMk id="2" creationId="{7A4919D0-F177-4BBA-9A0B-DBA69E2ED764}"/>
          </ac:spMkLst>
        </pc:spChg>
      </pc:sldChg>
      <pc:sldChg chg="delSp modSp add mod ord">
        <pc:chgData name="Halkia" userId="0f012f58807364be" providerId="LiveId" clId="{DBB168D7-1B4F-4AE2-B825-FAFE0931BDC2}" dt="2021-06-06T10:18:58.095" v="233" actId="478"/>
        <pc:sldMkLst>
          <pc:docMk/>
          <pc:sldMk cId="3549204140" sldId="266"/>
        </pc:sldMkLst>
        <pc:spChg chg="mod">
          <ac:chgData name="Halkia" userId="0f012f58807364be" providerId="LiveId" clId="{DBB168D7-1B4F-4AE2-B825-FAFE0931BDC2}" dt="2021-06-06T10:10:51.346" v="143"/>
          <ac:spMkLst>
            <pc:docMk/>
            <pc:sldMk cId="3549204140" sldId="266"/>
            <ac:spMk id="2" creationId="{7A4919D0-F177-4BBA-9A0B-DBA69E2ED764}"/>
          </ac:spMkLst>
        </pc:spChg>
        <pc:spChg chg="mod">
          <ac:chgData name="Halkia" userId="0f012f58807364be" providerId="LiveId" clId="{DBB168D7-1B4F-4AE2-B825-FAFE0931BDC2}" dt="2021-06-06T10:11:29.767" v="147" actId="207"/>
          <ac:spMkLst>
            <pc:docMk/>
            <pc:sldMk cId="3549204140" sldId="266"/>
            <ac:spMk id="7" creationId="{79627121-28E6-49B3-9256-5EC2D7600DAA}"/>
          </ac:spMkLst>
        </pc:spChg>
        <pc:spChg chg="del">
          <ac:chgData name="Halkia" userId="0f012f58807364be" providerId="LiveId" clId="{DBB168D7-1B4F-4AE2-B825-FAFE0931BDC2}" dt="2021-06-06T10:18:58.095" v="233" actId="478"/>
          <ac:spMkLst>
            <pc:docMk/>
            <pc:sldMk cId="3549204140" sldId="266"/>
            <ac:spMk id="10" creationId="{3E04DD0B-F87B-4385-B21E-B0A869E28EE1}"/>
          </ac:spMkLst>
        </pc:spChg>
        <pc:graphicFrameChg chg="del">
          <ac:chgData name="Halkia" userId="0f012f58807364be" providerId="LiveId" clId="{DBB168D7-1B4F-4AE2-B825-FAFE0931BDC2}" dt="2021-06-06T10:10:41.952" v="142" actId="478"/>
          <ac:graphicFrameMkLst>
            <pc:docMk/>
            <pc:sldMk cId="3549204140" sldId="266"/>
            <ac:graphicFrameMk id="8" creationId="{2989C618-D518-4A31-AAFB-62766D4DD18D}"/>
          </ac:graphicFrameMkLst>
        </pc:graphicFrameChg>
        <pc:picChg chg="del">
          <ac:chgData name="Halkia" userId="0f012f58807364be" providerId="LiveId" clId="{DBB168D7-1B4F-4AE2-B825-FAFE0931BDC2}" dt="2021-06-06T10:10:39.166" v="141" actId="478"/>
          <ac:picMkLst>
            <pc:docMk/>
            <pc:sldMk cId="3549204140" sldId="266"/>
            <ac:picMk id="9" creationId="{E5B00B2D-71A5-49AB-A042-8FA1071B5099}"/>
          </ac:picMkLst>
        </pc:picChg>
      </pc:sldChg>
      <pc:sldChg chg="addSp delSp modSp add mod">
        <pc:chgData name="Halkia" userId="0f012f58807364be" providerId="LiveId" clId="{DBB168D7-1B4F-4AE2-B825-FAFE0931BDC2}" dt="2021-06-06T10:19:16.274" v="237" actId="1076"/>
        <pc:sldMkLst>
          <pc:docMk/>
          <pc:sldMk cId="332279103" sldId="267"/>
        </pc:sldMkLst>
        <pc:spChg chg="mod">
          <ac:chgData name="Halkia" userId="0f012f58807364be" providerId="LiveId" clId="{DBB168D7-1B4F-4AE2-B825-FAFE0931BDC2}" dt="2021-06-06T10:19:05.388" v="234" actId="1076"/>
          <ac:spMkLst>
            <pc:docMk/>
            <pc:sldMk cId="332279103" sldId="267"/>
            <ac:spMk id="2" creationId="{7A4919D0-F177-4BBA-9A0B-DBA69E2ED764}"/>
          </ac:spMkLst>
        </pc:spChg>
        <pc:spChg chg="add mod">
          <ac:chgData name="Halkia" userId="0f012f58807364be" providerId="LiveId" clId="{DBB168D7-1B4F-4AE2-B825-FAFE0931BDC2}" dt="2021-06-06T10:19:16.274" v="237" actId="1076"/>
          <ac:spMkLst>
            <pc:docMk/>
            <pc:sldMk cId="332279103" sldId="267"/>
            <ac:spMk id="3" creationId="{1F40ECC6-DD7A-480A-92CE-9EFFC076C9F4}"/>
          </ac:spMkLst>
        </pc:spChg>
        <pc:spChg chg="del mod">
          <ac:chgData name="Halkia" userId="0f012f58807364be" providerId="LiveId" clId="{DBB168D7-1B4F-4AE2-B825-FAFE0931BDC2}" dt="2021-06-06T10:16:56.732" v="219" actId="478"/>
          <ac:spMkLst>
            <pc:docMk/>
            <pc:sldMk cId="332279103" sldId="267"/>
            <ac:spMk id="7" creationId="{79627121-28E6-49B3-9256-5EC2D7600DAA}"/>
          </ac:spMkLst>
        </pc:spChg>
        <pc:spChg chg="del">
          <ac:chgData name="Halkia" userId="0f012f58807364be" providerId="LiveId" clId="{DBB168D7-1B4F-4AE2-B825-FAFE0931BDC2}" dt="2021-06-06T10:19:09.495" v="236" actId="478"/>
          <ac:spMkLst>
            <pc:docMk/>
            <pc:sldMk cId="332279103" sldId="267"/>
            <ac:spMk id="10" creationId="{3E04DD0B-F87B-4385-B21E-B0A869E28EE1}"/>
          </ac:spMkLst>
        </pc:spChg>
      </pc:sldChg>
      <pc:sldChg chg="addSp delSp modSp add mod">
        <pc:chgData name="Halkia" userId="0f012f58807364be" providerId="LiveId" clId="{DBB168D7-1B4F-4AE2-B825-FAFE0931BDC2}" dt="2021-06-06T10:25:48.109" v="448" actId="14100"/>
        <pc:sldMkLst>
          <pc:docMk/>
          <pc:sldMk cId="2966483566" sldId="268"/>
        </pc:sldMkLst>
        <pc:spChg chg="mod">
          <ac:chgData name="Halkia" userId="0f012f58807364be" providerId="LiveId" clId="{DBB168D7-1B4F-4AE2-B825-FAFE0931BDC2}" dt="2021-06-06T10:23:47.391" v="260" actId="20577"/>
          <ac:spMkLst>
            <pc:docMk/>
            <pc:sldMk cId="2966483566" sldId="268"/>
            <ac:spMk id="3" creationId="{1F40ECC6-DD7A-480A-92CE-9EFFC076C9F4}"/>
          </ac:spMkLst>
        </pc:spChg>
        <pc:spChg chg="add mod">
          <ac:chgData name="Halkia" userId="0f012f58807364be" providerId="LiveId" clId="{DBB168D7-1B4F-4AE2-B825-FAFE0931BDC2}" dt="2021-06-06T10:24:18.908" v="265" actId="14100"/>
          <ac:spMkLst>
            <pc:docMk/>
            <pc:sldMk cId="2966483566" sldId="268"/>
            <ac:spMk id="8" creationId="{C60D6A79-4787-43F1-A4C5-63B15BDEB95F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9" creationId="{B392BBEF-6AD7-4829-9C41-F4EC1E2584C5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0" creationId="{23147569-3444-4B51-A4C8-9BC75CED013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1" creationId="{E63B018E-B3A2-45F4-90DE-438DB96DD0A9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2" creationId="{B479020F-8338-433A-8A43-F0048209E993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3" creationId="{4B39A520-CC9D-43F5-BF98-BF04F25C0DC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4" creationId="{E7A6A3DE-D261-4D55-B90C-0D39E9450D17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5" creationId="{3917501E-5F5B-4ADF-AECA-332B15A4DF1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6" creationId="{822BBE20-5FDB-4203-AC63-1E912DB1D82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7" creationId="{153A650A-29D2-482D-9413-CD7F2CDDC6F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8" creationId="{F3053080-7A81-410F-A0B1-3ADA417CFD94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19" creationId="{89A724F2-23D0-4BA8-8BA7-CCA0EB2915E9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0" creationId="{D11793D1-690C-45AF-9F30-4FBFDA9D2B44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1" creationId="{B5507B33-9993-41B2-8567-3A64F7D32786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2" creationId="{24046171-795F-4C12-958E-FF0FF29DF96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3" creationId="{3E8CFE76-3EE4-4E3A-B6B5-79DD8D02F50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4" creationId="{B07A77A8-810D-4688-B505-75C6292BC60C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5" creationId="{95C8EB90-090B-4BD6-9556-CAE3037F4AA3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6" creationId="{7E6748A2-464A-4EEF-ADFC-09F5F1B1DD57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7" creationId="{B2787691-0C9B-48ED-B2F0-E6DAFCD40970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8" creationId="{C89FF7AE-5AAB-4938-9839-40971C2BA18D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29" creationId="{E2EFB110-0019-4747-B495-6223A299C13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0" creationId="{0274F8F8-F997-428A-8BC9-C7383B1BA8AF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1" creationId="{B319BE5E-7FD8-4BC6-86CE-9C3A691B024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2" creationId="{E5162592-A5D0-48F2-BC0A-94339BF6F5A5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3" creationId="{439D5FE8-6314-4AE0-BFF7-F71AA6B22135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4" creationId="{C17F89B4-85F2-4EAC-9951-7F2EDB593F45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5" creationId="{AB25984D-C768-4A90-8E71-D7FB111F69F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6" creationId="{C750CECE-41F9-48BC-9C58-D856D1BDC514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7" creationId="{8E0327EC-9192-48A9-8C92-D7B78239E2B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8" creationId="{2F45D7D4-AD7A-4884-A470-280B98E5A20F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39" creationId="{DC99599D-1953-4C49-A77A-95BFC2CFE56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0" creationId="{9CCB2932-34E8-4A5E-9790-008133D9EBF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1" creationId="{D0500CAB-9A8B-4AC6-BAE6-375BBEB16729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2" creationId="{6E3AF92F-3817-4E9F-8E7F-F8BA3D08090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3" creationId="{A88DB07E-5ADD-4E5E-99D9-1A6F8FF5AEDC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4" creationId="{093A6817-C470-48A4-A069-205A78FB0334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5" creationId="{EBACA010-00A0-4D27-BA55-B30A217351F6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6" creationId="{A28B3025-65CF-4529-8CD0-BEFB51AE31DC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7" creationId="{CD1D8591-D18A-43F4-90BF-1B658C1D3A45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8" creationId="{143E2872-A205-4E50-B13A-055320FE85A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49" creationId="{AE67B40B-310A-43FA-9607-911A0BD32143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0" creationId="{A0678DDF-71DD-46A0-B043-AE31DA61A14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1" creationId="{B956A8EF-C572-440A-B691-5E4571DCA93D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2" creationId="{D0FB4534-049E-4C6C-AEC6-E8202E737EBD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3" creationId="{95B54DD1-C12E-41FB-A60C-66B38B4F319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4" creationId="{B44A1B58-2B67-4954-AF9A-84D010A1BF1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5" creationId="{F03786A8-E4AD-4D5E-AAED-6ACDE5E3F656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6" creationId="{27BD8FEF-3430-4224-9A3F-BE63DCA19E00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7" creationId="{87EBCB3D-FDAF-42EA-9394-5BA3B6624F9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8" creationId="{0C8EA68F-D2DA-463D-8B3F-C16FCF764C9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59" creationId="{0C1D173B-6B26-44B8-8EB8-59C7CCB99773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0" creationId="{9E649023-7481-46F4-8690-650B473B5B6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1" creationId="{DBFC7755-7D91-4A4B-A058-0CA5E109C0D0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2" creationId="{9B31EFF5-13D1-4409-9556-13FE7AD2005A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3" creationId="{7E7A1659-74BD-4807-81DE-C2EC433E330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4" creationId="{E89966C7-F4B9-4C20-ABB8-4486BB9B4829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5" creationId="{B88AB54A-2881-42A9-92F3-2AD6F36D31F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6" creationId="{FA3127C6-3CAD-4D74-A121-D89B9EA5489C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7" creationId="{AECF0645-CB87-47AB-8C3E-D298193EA717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8" creationId="{C2BF096F-3F52-489E-A1E5-339C7049994E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69" creationId="{7504A819-3A0A-4E0D-87EF-81A334DB3997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0" creationId="{F85DE23F-4D95-4ADB-8EFB-7DA8707CAC82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1" creationId="{45F89CFB-931D-4C41-AF1D-B3F39A4D318D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2" creationId="{0CF9BA69-93E0-42C7-9C82-B026F7F7A84B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3" creationId="{DFF6393B-DA9E-4861-BCCD-4AE2661E6FF4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4" creationId="{72A488CE-7EA6-415D-8335-690F1418005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5" creationId="{61C9F665-0766-41CF-BEB7-1FF4A2E7430F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6" creationId="{F597CC26-656C-4C4B-A638-22B7B8DD8F61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7" creationId="{2E3F2C17-B4DE-4A48-9388-3F4C9233C55F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8" creationId="{DC3B3445-93DC-4257-8CE9-F9BDCE2EFFD3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79" creationId="{4D744573-D7DE-468F-85BC-ECD42A5BFFD9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80" creationId="{F3241EE1-5AA2-45A2-AFCF-566D54CEF9AC}"/>
          </ac:spMkLst>
        </pc:spChg>
        <pc:spChg chg="add mod">
          <ac:chgData name="Halkia" userId="0f012f58807364be" providerId="LiveId" clId="{DBB168D7-1B4F-4AE2-B825-FAFE0931BDC2}" dt="2021-06-06T10:23:31.590" v="249"/>
          <ac:spMkLst>
            <pc:docMk/>
            <pc:sldMk cId="2966483566" sldId="268"/>
            <ac:spMk id="81" creationId="{56E10348-4A3C-4C64-ABF2-1E856AC3B48E}"/>
          </ac:spMkLst>
        </pc:spChg>
        <pc:spChg chg="add mod">
          <ac:chgData name="Halkia" userId="0f012f58807364be" providerId="LiveId" clId="{DBB168D7-1B4F-4AE2-B825-FAFE0931BDC2}" dt="2021-06-06T10:25:48.109" v="448" actId="14100"/>
          <ac:spMkLst>
            <pc:docMk/>
            <pc:sldMk cId="2966483566" sldId="268"/>
            <ac:spMk id="82" creationId="{33FB66AB-D308-4EE5-999E-8748157E6592}"/>
          </ac:spMkLst>
        </pc:spChg>
        <pc:spChg chg="add mod">
          <ac:chgData name="Halkia" userId="0f012f58807364be" providerId="LiveId" clId="{DBB168D7-1B4F-4AE2-B825-FAFE0931BDC2}" dt="2021-06-06T10:25:45.411" v="447" actId="20577"/>
          <ac:spMkLst>
            <pc:docMk/>
            <pc:sldMk cId="2966483566" sldId="268"/>
            <ac:spMk id="83" creationId="{F6BFA28D-E50E-4582-AB9A-87A34EB7A21C}"/>
          </ac:spMkLst>
        </pc:spChg>
        <pc:grpChg chg="add del mod">
          <ac:chgData name="Halkia" userId="0f012f58807364be" providerId="LiveId" clId="{DBB168D7-1B4F-4AE2-B825-FAFE0931BDC2}" dt="2021-06-06T10:24:22.468" v="267" actId="478"/>
          <ac:grpSpMkLst>
            <pc:docMk/>
            <pc:sldMk cId="2966483566" sldId="268"/>
            <ac:grpSpMk id="7" creationId="{22B9B20B-FC80-4917-A787-6C5A143170C7}"/>
          </ac:grpSpMkLst>
        </pc:grpChg>
        <pc:picChg chg="add mod">
          <ac:chgData name="Halkia" userId="0f012f58807364be" providerId="LiveId" clId="{DBB168D7-1B4F-4AE2-B825-FAFE0931BDC2}" dt="2021-06-06T10:22:32.260" v="241" actId="1076"/>
          <ac:picMkLst>
            <pc:docMk/>
            <pc:sldMk cId="2966483566" sldId="268"/>
            <ac:picMk id="4" creationId="{9BBE8FAE-5A2C-4D1D-A4EB-874CB5BEA69A}"/>
          </ac:picMkLst>
        </pc:picChg>
        <pc:picChg chg="add mod">
          <ac:chgData name="Halkia" userId="0f012f58807364be" providerId="LiveId" clId="{DBB168D7-1B4F-4AE2-B825-FAFE0931BDC2}" dt="2021-06-06T10:22:43.043" v="243" actId="1076"/>
          <ac:picMkLst>
            <pc:docMk/>
            <pc:sldMk cId="2966483566" sldId="268"/>
            <ac:picMk id="5" creationId="{7C2AAF9F-83AF-447B-865F-CB8A0DD31DB9}"/>
          </ac:picMkLst>
        </pc:picChg>
        <pc:picChg chg="add mod">
          <ac:chgData name="Halkia" userId="0f012f58807364be" providerId="LiveId" clId="{DBB168D7-1B4F-4AE2-B825-FAFE0931BDC2}" dt="2021-06-06T10:22:49.691" v="245" actId="1076"/>
          <ac:picMkLst>
            <pc:docMk/>
            <pc:sldMk cId="2966483566" sldId="268"/>
            <ac:picMk id="6" creationId="{B6943C59-5636-4FCB-B64F-9A60B8A00973}"/>
          </ac:picMkLst>
        </pc:picChg>
      </pc:sldChg>
      <pc:sldChg chg="addSp delSp modSp add mod">
        <pc:chgData name="Halkia" userId="0f012f58807364be" providerId="LiveId" clId="{DBB168D7-1B4F-4AE2-B825-FAFE0931BDC2}" dt="2021-06-06T10:31:58.364" v="527" actId="1076"/>
        <pc:sldMkLst>
          <pc:docMk/>
          <pc:sldMk cId="3509770880" sldId="269"/>
        </pc:sldMkLst>
        <pc:spChg chg="mod">
          <ac:chgData name="Halkia" userId="0f012f58807364be" providerId="LiveId" clId="{DBB168D7-1B4F-4AE2-B825-FAFE0931BDC2}" dt="2021-06-06T10:27:40.832" v="466"/>
          <ac:spMkLst>
            <pc:docMk/>
            <pc:sldMk cId="3509770880" sldId="269"/>
            <ac:spMk id="2" creationId="{7A4919D0-F177-4BBA-9A0B-DBA69E2ED764}"/>
          </ac:spMkLst>
        </pc:spChg>
        <pc:spChg chg="del mod">
          <ac:chgData name="Halkia" userId="0f012f58807364be" providerId="LiveId" clId="{DBB168D7-1B4F-4AE2-B825-FAFE0931BDC2}" dt="2021-06-06T10:28:09.595" v="472" actId="478"/>
          <ac:spMkLst>
            <pc:docMk/>
            <pc:sldMk cId="3509770880" sldId="269"/>
            <ac:spMk id="3" creationId="{1F40ECC6-DD7A-480A-92CE-9EFFC076C9F4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0" creationId="{4C7D7408-743A-453D-8CB6-3407C2AA7F67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1" creationId="{36800444-3849-4255-8BD3-AA2D2533A5D9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2" creationId="{83A379CF-540E-48F4-AF24-365D90C461C6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3" creationId="{CE937730-89A2-4B8B-91F7-1294A664F2F1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4" creationId="{BFEC3268-4B61-481D-8292-A3EA1C9D5480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5" creationId="{AF0CE6DB-ECD5-424D-A391-F78DE45E88AD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6" creationId="{C89A0811-2179-4CA4-818E-9D9D7F4555BC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7" creationId="{F3E3119B-E265-4792-932B-DCA46C17DC67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8" creationId="{8E9790A6-E3FF-4368-971F-47D19B13A9AF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19" creationId="{02DD2550-E01E-476A-99AC-739A058D4848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0" creationId="{8E84118D-CAD0-4F4B-99DD-910B78A27752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1" creationId="{EA558C65-0308-44F4-B3E9-5FB1B6BC846D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2" creationId="{93B8BA5F-D8ED-44EF-9147-FE20239D2564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6" creationId="{26B9CCAF-1D24-46D8-8BB2-15517D9D22A0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7" creationId="{581709B5-A53E-4220-8CBC-C03A7D3D9BAD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28" creationId="{30392180-E9FB-4B1B-AD83-D96CEC57081F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34" creationId="{912DBC64-D9B9-4FC0-B9E5-B6315CC9C047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35" creationId="{750E2F72-2C9F-4A59-BE36-7FB083BAFFCE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41" creationId="{1425BC23-6D8F-44D7-A7FF-B859DD84D37A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42" creationId="{A90A90E3-BFEF-446E-BDB2-893E98EBB1D7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48" creationId="{30F4EC8B-7B6D-451F-8AC2-BE10A8C8F8AB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49" creationId="{049E4250-E7C4-4335-B915-5329C11D69A6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51" creationId="{F125D016-8F7D-4E76-88B8-03880FB71775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52" creationId="{355C2D8B-E91A-4814-8FA1-99380D667AA5}"/>
          </ac:spMkLst>
        </pc:spChg>
        <pc:spChg chg="add mod">
          <ac:chgData name="Halkia" userId="0f012f58807364be" providerId="LiveId" clId="{DBB168D7-1B4F-4AE2-B825-FAFE0931BDC2}" dt="2021-06-06T10:27:58.015" v="467"/>
          <ac:spMkLst>
            <pc:docMk/>
            <pc:sldMk cId="3509770880" sldId="269"/>
            <ac:spMk id="53" creationId="{BEAF3029-019B-4137-BB24-8EE6CB6DB09D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55" creationId="{483360F7-D980-4572-A727-EFE07B32B08F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56" creationId="{FDDD1353-EABC-4574-ABBE-05D1927521A4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57" creationId="{98B90649-B765-46F7-946C-C412EF00C8FA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58" creationId="{F4B101CF-0253-42D9-8613-812FF269E7B5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59" creationId="{04A8B498-2747-4B31-A8B2-5186E4A9654D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0" creationId="{B4673D20-3DED-49FF-9D94-505072422865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1" creationId="{9F755DD6-41E9-4347-9829-4588872B3701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2" creationId="{6B049021-C14D-41DD-A93F-94865DDA7328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3" creationId="{70A575BA-5272-44A5-8E53-9850666DB0AC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4" creationId="{2B7A5447-DB55-40CD-8ED3-EE4BC6B478C3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5" creationId="{95D2B41B-2257-43D2-8E63-CF5A3BAAE536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6" creationId="{1A7AC361-4401-4DEB-B354-3613280404F3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67" creationId="{42B17C65-7F07-40F1-8E26-416181B74A51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71" creationId="{849FAAB7-AA67-49EA-AC65-D088BE3F5340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72" creationId="{DDF41568-301F-4FE0-9691-0B4DD6801F4D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73" creationId="{3EF4B5B1-DFF6-41DA-9524-9B4A640D402A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79" creationId="{31121EAB-D208-4CEC-A7B2-EA1881B86D52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80" creationId="{2E58658E-3826-436F-B1B0-8A0ECB44EFB2}"/>
          </ac:spMkLst>
        </pc:spChg>
        <pc:spChg chg="del">
          <ac:chgData name="Halkia" userId="0f012f58807364be" providerId="LiveId" clId="{DBB168D7-1B4F-4AE2-B825-FAFE0931BDC2}" dt="2021-06-06T10:28:13.107" v="473" actId="478"/>
          <ac:spMkLst>
            <pc:docMk/>
            <pc:sldMk cId="3509770880" sldId="269"/>
            <ac:spMk id="82" creationId="{33FB66AB-D308-4EE5-999E-8748157E6592}"/>
          </ac:spMkLst>
        </pc:spChg>
        <pc:spChg chg="mod">
          <ac:chgData name="Halkia" userId="0f012f58807364be" providerId="LiveId" clId="{DBB168D7-1B4F-4AE2-B825-FAFE0931BDC2}" dt="2021-06-06T10:31:54.677" v="526" actId="14100"/>
          <ac:spMkLst>
            <pc:docMk/>
            <pc:sldMk cId="3509770880" sldId="269"/>
            <ac:spMk id="83" creationId="{F6BFA28D-E50E-4582-AB9A-87A34EB7A21C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88" creationId="{09336B31-4949-4607-8C48-26CA75F17BC2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89" creationId="{0AC743FD-1444-4754-8912-5C44CC5AFC81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95" creationId="{EFD87BE7-1FB6-4209-ACA4-EBBC1EF8054B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96" creationId="{193CD7E9-1736-4EA1-B014-7D843160FE64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98" creationId="{6490956F-1E8E-4FF9-88B6-0AA6D63FA200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99" creationId="{FA3B5C76-1DE9-40F0-9C61-62A3161F02A0}"/>
          </ac:spMkLst>
        </pc:spChg>
        <pc:spChg chg="add mod">
          <ac:chgData name="Halkia" userId="0f012f58807364be" providerId="LiveId" clId="{DBB168D7-1B4F-4AE2-B825-FAFE0931BDC2}" dt="2021-06-06T10:28:04.639" v="468"/>
          <ac:spMkLst>
            <pc:docMk/>
            <pc:sldMk cId="3509770880" sldId="269"/>
            <ac:spMk id="100" creationId="{A0DAA36F-E06F-4D27-B646-0A0768C207D3}"/>
          </ac:spMkLst>
        </pc:spChg>
        <pc:grpChg chg="add del mod">
          <ac:chgData name="Halkia" userId="0f012f58807364be" providerId="LiveId" clId="{DBB168D7-1B4F-4AE2-B825-FAFE0931BDC2}" dt="2021-06-06T10:28:06.751" v="470" actId="478"/>
          <ac:grpSpMkLst>
            <pc:docMk/>
            <pc:sldMk cId="3509770880" sldId="269"/>
            <ac:grpSpMk id="9" creationId="{DBB00C4E-A144-4822-8833-13BCCFCA201B}"/>
          </ac:grpSpMkLst>
        </pc:grpChg>
        <pc:grpChg chg="add del mod">
          <ac:chgData name="Halkia" userId="0f012f58807364be" providerId="LiveId" clId="{DBB168D7-1B4F-4AE2-B825-FAFE0931BDC2}" dt="2021-06-06T10:28:04.704" v="469" actId="478"/>
          <ac:grpSpMkLst>
            <pc:docMk/>
            <pc:sldMk cId="3509770880" sldId="269"/>
            <ac:grpSpMk id="54" creationId="{0F00EB1E-BC09-4E09-AAEF-A19C363D2E3C}"/>
          </ac:grpSpMkLst>
        </pc:grpChg>
        <pc:graphicFrameChg chg="add mod modGraphic">
          <ac:chgData name="Halkia" userId="0f012f58807364be" providerId="LiveId" clId="{DBB168D7-1B4F-4AE2-B825-FAFE0931BDC2}" dt="2021-06-06T10:31:58.364" v="527" actId="1076"/>
          <ac:graphicFrameMkLst>
            <pc:docMk/>
            <pc:sldMk cId="3509770880" sldId="269"/>
            <ac:graphicFrameMk id="7" creationId="{6A008FE3-269D-4564-8B6F-048E283765A2}"/>
          </ac:graphicFrameMkLst>
        </pc:graphicFrameChg>
        <pc:picChg chg="del mod">
          <ac:chgData name="Halkia" userId="0f012f58807364be" providerId="LiveId" clId="{DBB168D7-1B4F-4AE2-B825-FAFE0931BDC2}" dt="2021-06-06T10:26:38.016" v="453" actId="478"/>
          <ac:picMkLst>
            <pc:docMk/>
            <pc:sldMk cId="3509770880" sldId="269"/>
            <ac:picMk id="4" creationId="{9BBE8FAE-5A2C-4D1D-A4EB-874CB5BEA69A}"/>
          </ac:picMkLst>
        </pc:picChg>
        <pc:picChg chg="del mod">
          <ac:chgData name="Halkia" userId="0f012f58807364be" providerId="LiveId" clId="{DBB168D7-1B4F-4AE2-B825-FAFE0931BDC2}" dt="2021-06-06T10:26:38.016" v="453" actId="478"/>
          <ac:picMkLst>
            <pc:docMk/>
            <pc:sldMk cId="3509770880" sldId="269"/>
            <ac:picMk id="5" creationId="{7C2AAF9F-83AF-447B-865F-CB8A0DD31DB9}"/>
          </ac:picMkLst>
        </pc:picChg>
        <pc:picChg chg="del">
          <ac:chgData name="Halkia" userId="0f012f58807364be" providerId="LiveId" clId="{DBB168D7-1B4F-4AE2-B825-FAFE0931BDC2}" dt="2021-06-06T10:26:38.016" v="453" actId="478"/>
          <ac:picMkLst>
            <pc:docMk/>
            <pc:sldMk cId="3509770880" sldId="269"/>
            <ac:picMk id="6" creationId="{B6943C59-5636-4FCB-B64F-9A60B8A00973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23" creationId="{45A910D7-220E-4975-9981-718B1002EB09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24" creationId="{4C06D6F4-FA3E-4C83-8E8D-20E1876B698F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25" creationId="{25763297-3159-4A49-A5CD-0AB81AEC94C5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29" creationId="{B328885E-510A-4693-82DA-0096F9E0ACF6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0" creationId="{7B404B3B-82D6-4E92-80B0-690D85CBC78A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1" creationId="{9270C564-26EB-4375-9914-E12F9DFC69CD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2" creationId="{18CF1069-E110-44C1-9AF7-6676047BFD87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3" creationId="{18B0141A-63F2-4784-A975-B4A28CB7A8F8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6" creationId="{122D7F1E-20CE-47FA-9D5A-B80DFE903073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7" creationId="{491071CF-990A-4CC2-9166-1C1FFC42F4E7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8" creationId="{740FC955-7CCD-4A13-B8D1-5DC951A8DF54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39" creationId="{8EBDCF1A-1426-4F76-A10C-D2949D37C218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0" creationId="{8B0EF03C-3E1F-4C04-AFCA-8FB1DB9B9772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3" creationId="{96882D4C-97E8-42DF-BB84-3ADA0BE81293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4" creationId="{8027D9A4-E9E1-46E1-9825-0272DA9BB182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5" creationId="{EB86068E-5FDE-44C1-A1F6-61F5924EC2A7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6" creationId="{AA897FA8-DB63-4EB3-AD1B-E2B2446CFF40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47" creationId="{06108BDF-EB06-4D1C-910D-036069819802}"/>
          </ac:picMkLst>
        </pc:picChg>
        <pc:picChg chg="add mod">
          <ac:chgData name="Halkia" userId="0f012f58807364be" providerId="LiveId" clId="{DBB168D7-1B4F-4AE2-B825-FAFE0931BDC2}" dt="2021-06-06T10:27:58.015" v="467"/>
          <ac:picMkLst>
            <pc:docMk/>
            <pc:sldMk cId="3509770880" sldId="269"/>
            <ac:picMk id="50" creationId="{D231614B-32A6-45CC-97B6-770BB931F5E1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68" creationId="{2DB18AE6-32A2-4008-B956-940A3149B318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69" creationId="{530532F8-8F59-4238-9668-2951484E3BAD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0" creationId="{497FB235-1357-468D-9E75-66545BA0C6C8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4" creationId="{4573370A-3C34-444D-AAA3-428893748F60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5" creationId="{E5056260-8CC8-49AF-9BD8-6770F71C6B61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6" creationId="{FB1B0870-3E67-4948-810F-A780D5C7E5C3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7" creationId="{8AEF67D4-EA5B-4122-B6E3-644EE0BF4FA4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78" creationId="{8C32BA9C-5588-40FD-BA13-7D8F48EF1169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81" creationId="{1D2963FF-828E-4FDB-93CA-F7F17F6B964C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84" creationId="{FE01DF9F-F287-4583-B4D2-A6A1A084571F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85" creationId="{731E3EEA-B094-41D7-8B47-6BA9EA5CE6CF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86" creationId="{D1178F52-76C8-4312-8555-8DE84F7C1B2A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87" creationId="{47B4C0FC-90DC-44B8-A866-F778C46992CF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0" creationId="{7EA48395-4543-441D-9D35-0C887976267C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1" creationId="{481E16B8-EB92-49ED-B7D9-3655A45A1130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2" creationId="{DE7C3C82-8B3C-404D-BA10-DF6182BC27FF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3" creationId="{4EA365D5-6BFA-4B05-AAA4-B49D47D48486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4" creationId="{2E9D3160-ABCD-49F8-B5EF-066C1A04E84E}"/>
          </ac:picMkLst>
        </pc:picChg>
        <pc:picChg chg="add mod">
          <ac:chgData name="Halkia" userId="0f012f58807364be" providerId="LiveId" clId="{DBB168D7-1B4F-4AE2-B825-FAFE0931BDC2}" dt="2021-06-06T10:28:04.639" v="468"/>
          <ac:picMkLst>
            <pc:docMk/>
            <pc:sldMk cId="3509770880" sldId="269"/>
            <ac:picMk id="97" creationId="{9652A543-17BF-432C-B31F-2D31CF629241}"/>
          </ac:picMkLst>
        </pc:picChg>
      </pc:sldChg>
      <pc:sldChg chg="modSp add mod ord">
        <pc:chgData name="Halkia" userId="0f012f58807364be" providerId="LiveId" clId="{DBB168D7-1B4F-4AE2-B825-FAFE0931BDC2}" dt="2021-06-06T10:32:56.591" v="545" actId="20577"/>
        <pc:sldMkLst>
          <pc:docMk/>
          <pc:sldMk cId="3975339307" sldId="270"/>
        </pc:sldMkLst>
        <pc:spChg chg="mod">
          <ac:chgData name="Halkia" userId="0f012f58807364be" providerId="LiveId" clId="{DBB168D7-1B4F-4AE2-B825-FAFE0931BDC2}" dt="2021-06-06T10:32:56.591" v="545" actId="20577"/>
          <ac:spMkLst>
            <pc:docMk/>
            <pc:sldMk cId="3975339307" sldId="270"/>
            <ac:spMk id="2" creationId="{7A4919D0-F177-4BBA-9A0B-DBA69E2ED764}"/>
          </ac:spMkLst>
        </pc:spChg>
      </pc:sldChg>
      <pc:sldChg chg="addSp delSp modSp add mod ord">
        <pc:chgData name="Halkia" userId="0f012f58807364be" providerId="LiveId" clId="{DBB168D7-1B4F-4AE2-B825-FAFE0931BDC2}" dt="2021-06-06T10:45:00.919" v="715" actId="552"/>
        <pc:sldMkLst>
          <pc:docMk/>
          <pc:sldMk cId="3358781826" sldId="271"/>
        </pc:sldMkLst>
        <pc:spChg chg="mod">
          <ac:chgData name="Halkia" userId="0f012f58807364be" providerId="LiveId" clId="{DBB168D7-1B4F-4AE2-B825-FAFE0931BDC2}" dt="2021-06-06T10:45:00.919" v="715" actId="552"/>
          <ac:spMkLst>
            <pc:docMk/>
            <pc:sldMk cId="3358781826" sldId="271"/>
            <ac:spMk id="2" creationId="{7A4919D0-F177-4BBA-9A0B-DBA69E2ED764}"/>
          </ac:spMkLst>
        </pc:spChg>
        <pc:spChg chg="add mod">
          <ac:chgData name="Halkia" userId="0f012f58807364be" providerId="LiveId" clId="{DBB168D7-1B4F-4AE2-B825-FAFE0931BDC2}" dt="2021-06-06T10:45:00.919" v="715" actId="552"/>
          <ac:spMkLst>
            <pc:docMk/>
            <pc:sldMk cId="3358781826" sldId="271"/>
            <ac:spMk id="3" creationId="{1B8B29A3-F5C0-41AE-9105-7F7F2DFEFBF3}"/>
          </ac:spMkLst>
        </pc:spChg>
        <pc:spChg chg="mod">
          <ac:chgData name="Halkia" userId="0f012f58807364be" providerId="LiveId" clId="{DBB168D7-1B4F-4AE2-B825-FAFE0931BDC2}" dt="2021-06-06T10:45:00.919" v="715" actId="552"/>
          <ac:spMkLst>
            <pc:docMk/>
            <pc:sldMk cId="3358781826" sldId="271"/>
            <ac:spMk id="7" creationId="{79627121-28E6-49B3-9256-5EC2D7600DAA}"/>
          </ac:spMkLst>
        </pc:spChg>
        <pc:spChg chg="add mod">
          <ac:chgData name="Halkia" userId="0f012f58807364be" providerId="LiveId" clId="{DBB168D7-1B4F-4AE2-B825-FAFE0931BDC2}" dt="2021-06-06T10:34:18.077" v="556" actId="1076"/>
          <ac:spMkLst>
            <pc:docMk/>
            <pc:sldMk cId="3358781826" sldId="271"/>
            <ac:spMk id="9" creationId="{E7D67162-D6ED-4373-8A13-AFD2AFE0A7AB}"/>
          </ac:spMkLst>
        </pc:spChg>
        <pc:spChg chg="add mod">
          <ac:chgData name="Halkia" userId="0f012f58807364be" providerId="LiveId" clId="{DBB168D7-1B4F-4AE2-B825-FAFE0931BDC2}" dt="2021-06-06T10:45:00.919" v="715" actId="552"/>
          <ac:spMkLst>
            <pc:docMk/>
            <pc:sldMk cId="3358781826" sldId="271"/>
            <ac:spMk id="10" creationId="{12551624-4149-4CC1-959D-6D0751E72BC0}"/>
          </ac:spMkLst>
        </pc:spChg>
        <pc:graphicFrameChg chg="del">
          <ac:chgData name="Halkia" userId="0f012f58807364be" providerId="LiveId" clId="{DBB168D7-1B4F-4AE2-B825-FAFE0931BDC2}" dt="2021-06-06T10:33:22.761" v="550" actId="478"/>
          <ac:graphicFrameMkLst>
            <pc:docMk/>
            <pc:sldMk cId="3358781826" sldId="271"/>
            <ac:graphicFrameMk id="8" creationId="{2989C618-D518-4A31-AAFB-62766D4DD18D}"/>
          </ac:graphicFrameMkLst>
        </pc:graphicFrameChg>
        <pc:picChg chg="del">
          <ac:chgData name="Halkia" userId="0f012f58807364be" providerId="LiveId" clId="{DBB168D7-1B4F-4AE2-B825-FAFE0931BDC2}" dt="2021-06-06T10:33:19.266" v="549" actId="478"/>
          <ac:picMkLst>
            <pc:docMk/>
            <pc:sldMk cId="3358781826" sldId="271"/>
            <ac:picMk id="5" creationId="{CB25F4C8-587C-4CC1-8368-1773A5BA3148}"/>
          </ac:picMkLst>
        </pc:picChg>
        <pc:picChg chg="add mod">
          <ac:chgData name="Halkia" userId="0f012f58807364be" providerId="LiveId" clId="{DBB168D7-1B4F-4AE2-B825-FAFE0931BDC2}" dt="2021-06-06T10:44:41.669" v="711" actId="1076"/>
          <ac:picMkLst>
            <pc:docMk/>
            <pc:sldMk cId="3358781826" sldId="271"/>
            <ac:picMk id="6" creationId="{1F22A217-20DC-490B-82FA-44E4112EE48F}"/>
          </ac:picMkLst>
        </pc:picChg>
      </pc:sldChg>
      <pc:sldChg chg="addSp delSp modSp add mod">
        <pc:chgData name="Halkia" userId="0f012f58807364be" providerId="LiveId" clId="{DBB168D7-1B4F-4AE2-B825-FAFE0931BDC2}" dt="2021-06-06T10:46:06.637" v="732" actId="1076"/>
        <pc:sldMkLst>
          <pc:docMk/>
          <pc:sldMk cId="3037697653" sldId="272"/>
        </pc:sldMkLst>
        <pc:spChg chg="mod">
          <ac:chgData name="Halkia" userId="0f012f58807364be" providerId="LiveId" clId="{DBB168D7-1B4F-4AE2-B825-FAFE0931BDC2}" dt="2021-06-06T10:45:14.365" v="716" actId="552"/>
          <ac:spMkLst>
            <pc:docMk/>
            <pc:sldMk cId="3037697653" sldId="272"/>
            <ac:spMk id="2" creationId="{7A4919D0-F177-4BBA-9A0B-DBA69E2ED764}"/>
          </ac:spMkLst>
        </pc:spChg>
        <pc:spChg chg="mod">
          <ac:chgData name="Halkia" userId="0f012f58807364be" providerId="LiveId" clId="{DBB168D7-1B4F-4AE2-B825-FAFE0931BDC2}" dt="2021-06-06T10:45:14.365" v="716" actId="552"/>
          <ac:spMkLst>
            <pc:docMk/>
            <pc:sldMk cId="3037697653" sldId="272"/>
            <ac:spMk id="3" creationId="{1B8B29A3-F5C0-41AE-9105-7F7F2DFEFBF3}"/>
          </ac:spMkLst>
        </pc:spChg>
        <pc:spChg chg="mod">
          <ac:chgData name="Halkia" userId="0f012f58807364be" providerId="LiveId" clId="{DBB168D7-1B4F-4AE2-B825-FAFE0931BDC2}" dt="2021-06-06T10:46:06.637" v="732" actId="1076"/>
          <ac:spMkLst>
            <pc:docMk/>
            <pc:sldMk cId="3037697653" sldId="272"/>
            <ac:spMk id="4" creationId="{6EDC487B-425B-4B50-9908-B478D4FD1FED}"/>
          </ac:spMkLst>
        </pc:spChg>
        <pc:spChg chg="mod">
          <ac:chgData name="Halkia" userId="0f012f58807364be" providerId="LiveId" clId="{DBB168D7-1B4F-4AE2-B825-FAFE0931BDC2}" dt="2021-06-06T10:45:14.365" v="716" actId="552"/>
          <ac:spMkLst>
            <pc:docMk/>
            <pc:sldMk cId="3037697653" sldId="272"/>
            <ac:spMk id="7" creationId="{79627121-28E6-49B3-9256-5EC2D7600DAA}"/>
          </ac:spMkLst>
        </pc:spChg>
        <pc:spChg chg="mod">
          <ac:chgData name="Halkia" userId="0f012f58807364be" providerId="LiveId" clId="{DBB168D7-1B4F-4AE2-B825-FAFE0931BDC2}" dt="2021-06-06T10:38:21.300" v="622"/>
          <ac:spMkLst>
            <pc:docMk/>
            <pc:sldMk cId="3037697653" sldId="272"/>
            <ac:spMk id="9" creationId="{E7D67162-D6ED-4373-8A13-AFD2AFE0A7AB}"/>
          </ac:spMkLst>
        </pc:spChg>
        <pc:picChg chg="del">
          <ac:chgData name="Halkia" userId="0f012f58807364be" providerId="LiveId" clId="{DBB168D7-1B4F-4AE2-B825-FAFE0931BDC2}" dt="2021-06-06T10:38:07.177" v="619" actId="478"/>
          <ac:picMkLst>
            <pc:docMk/>
            <pc:sldMk cId="3037697653" sldId="272"/>
            <ac:picMk id="6" creationId="{1F22A217-20DC-490B-82FA-44E4112EE48F}"/>
          </ac:picMkLst>
        </pc:picChg>
        <pc:picChg chg="add mod">
          <ac:chgData name="Halkia" userId="0f012f58807364be" providerId="LiveId" clId="{DBB168D7-1B4F-4AE2-B825-FAFE0931BDC2}" dt="2021-06-06T10:41:10.109" v="661" actId="1076"/>
          <ac:picMkLst>
            <pc:docMk/>
            <pc:sldMk cId="3037697653" sldId="272"/>
            <ac:picMk id="8" creationId="{14A1831F-2883-4386-A1EB-0FD9F42C4AB7}"/>
          </ac:picMkLst>
        </pc:picChg>
      </pc:sldChg>
      <pc:sldMasterChg chg="modSldLayout">
        <pc:chgData name="Halkia" userId="0f012f58807364be" providerId="LiveId" clId="{DBB168D7-1B4F-4AE2-B825-FAFE0931BDC2}" dt="2021-06-06T10:18:41.587" v="229" actId="478"/>
        <pc:sldMasterMkLst>
          <pc:docMk/>
          <pc:sldMasterMk cId="3811577630" sldId="2147483673"/>
        </pc:sldMasterMkLst>
        <pc:sldLayoutChg chg="delSp mod">
          <pc:chgData name="Halkia" userId="0f012f58807364be" providerId="LiveId" clId="{DBB168D7-1B4F-4AE2-B825-FAFE0931BDC2}" dt="2021-06-06T10:17:56.449" v="225" actId="478"/>
          <pc:sldLayoutMkLst>
            <pc:docMk/>
            <pc:sldMasterMk cId="3811577630" sldId="2147483673"/>
            <pc:sldLayoutMk cId="2488602163" sldId="2147483662"/>
          </pc:sldLayoutMkLst>
          <pc:spChg chg="del">
            <ac:chgData name="Halkia" userId="0f012f58807364be" providerId="LiveId" clId="{DBB168D7-1B4F-4AE2-B825-FAFE0931BDC2}" dt="2021-06-06T10:17:56.449" v="225" actId="478"/>
            <ac:spMkLst>
              <pc:docMk/>
              <pc:sldMasterMk cId="3811577630" sldId="2147483673"/>
              <pc:sldLayoutMk cId="2488602163" sldId="2147483662"/>
              <ac:spMk id="8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8:01.026" v="226" actId="478"/>
          <pc:sldLayoutMkLst>
            <pc:docMk/>
            <pc:sldMasterMk cId="3811577630" sldId="2147483673"/>
            <pc:sldLayoutMk cId="4023329902" sldId="2147483664"/>
          </pc:sldLayoutMkLst>
          <pc:spChg chg="del">
            <ac:chgData name="Halkia" userId="0f012f58807364be" providerId="LiveId" clId="{DBB168D7-1B4F-4AE2-B825-FAFE0931BDC2}" dt="2021-06-06T10:18:01.026" v="226" actId="478"/>
            <ac:spMkLst>
              <pc:docMk/>
              <pc:sldMasterMk cId="3811577630" sldId="2147483673"/>
              <pc:sldLayoutMk cId="4023329902" sldId="2147483664"/>
              <ac:spMk id="4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7:35.156" v="221" actId="478"/>
          <pc:sldLayoutMkLst>
            <pc:docMk/>
            <pc:sldMasterMk cId="3811577630" sldId="2147483673"/>
            <pc:sldLayoutMk cId="2929960713" sldId="2147483665"/>
          </pc:sldLayoutMkLst>
          <pc:spChg chg="del">
            <ac:chgData name="Halkia" userId="0f012f58807364be" providerId="LiveId" clId="{DBB168D7-1B4F-4AE2-B825-FAFE0931BDC2}" dt="2021-06-06T10:17:35.156" v="221" actId="478"/>
            <ac:spMkLst>
              <pc:docMk/>
              <pc:sldMasterMk cId="3811577630" sldId="2147483673"/>
              <pc:sldLayoutMk cId="2929960713" sldId="2147483665"/>
              <ac:spMk id="7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8:04.174" v="227" actId="478"/>
          <pc:sldLayoutMkLst>
            <pc:docMk/>
            <pc:sldMasterMk cId="3811577630" sldId="2147483673"/>
            <pc:sldLayoutMk cId="1510073493" sldId="2147483666"/>
          </pc:sldLayoutMkLst>
          <pc:spChg chg="del">
            <ac:chgData name="Halkia" userId="0f012f58807364be" providerId="LiveId" clId="{DBB168D7-1B4F-4AE2-B825-FAFE0931BDC2}" dt="2021-06-06T10:18:04.174" v="227" actId="478"/>
            <ac:spMkLst>
              <pc:docMk/>
              <pc:sldMasterMk cId="3811577630" sldId="2147483673"/>
              <pc:sldLayoutMk cId="1510073493" sldId="2147483666"/>
              <ac:spMk id="4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7:39.438" v="222" actId="478"/>
          <pc:sldLayoutMkLst>
            <pc:docMk/>
            <pc:sldMasterMk cId="3811577630" sldId="2147483673"/>
            <pc:sldLayoutMk cId="2153708790" sldId="2147483668"/>
          </pc:sldLayoutMkLst>
          <pc:spChg chg="del">
            <ac:chgData name="Halkia" userId="0f012f58807364be" providerId="LiveId" clId="{DBB168D7-1B4F-4AE2-B825-FAFE0931BDC2}" dt="2021-06-06T10:17:39.438" v="222" actId="478"/>
            <ac:spMkLst>
              <pc:docMk/>
              <pc:sldMasterMk cId="3811577630" sldId="2147483673"/>
              <pc:sldLayoutMk cId="2153708790" sldId="2147483668"/>
              <ac:spMk id="4" creationId="{00000000-0000-0000-0000-000000000000}"/>
            </ac:spMkLst>
          </pc:spChg>
        </pc:sldLayoutChg>
        <pc:sldLayoutChg chg="delSp modSp mod">
          <pc:chgData name="Halkia" userId="0f012f58807364be" providerId="LiveId" clId="{DBB168D7-1B4F-4AE2-B825-FAFE0931BDC2}" dt="2021-06-06T10:18:41.587" v="229" actId="478"/>
          <pc:sldLayoutMkLst>
            <pc:docMk/>
            <pc:sldMasterMk cId="3811577630" sldId="2147483673"/>
            <pc:sldLayoutMk cId="2744672162" sldId="2147483670"/>
          </pc:sldLayoutMkLst>
          <pc:spChg chg="del mod">
            <ac:chgData name="Halkia" userId="0f012f58807364be" providerId="LiveId" clId="{DBB168D7-1B4F-4AE2-B825-FAFE0931BDC2}" dt="2021-06-06T10:18:41.587" v="229" actId="478"/>
            <ac:spMkLst>
              <pc:docMk/>
              <pc:sldMasterMk cId="3811577630" sldId="2147483673"/>
              <pc:sldLayoutMk cId="2744672162" sldId="2147483670"/>
              <ac:spMk id="5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7:44.806" v="223" actId="478"/>
          <pc:sldLayoutMkLst>
            <pc:docMk/>
            <pc:sldMasterMk cId="3811577630" sldId="2147483673"/>
            <pc:sldLayoutMk cId="2667413146" sldId="2147483671"/>
          </pc:sldLayoutMkLst>
          <pc:spChg chg="del">
            <ac:chgData name="Halkia" userId="0f012f58807364be" providerId="LiveId" clId="{DBB168D7-1B4F-4AE2-B825-FAFE0931BDC2}" dt="2021-06-06T10:17:44.806" v="223" actId="478"/>
            <ac:spMkLst>
              <pc:docMk/>
              <pc:sldMasterMk cId="3811577630" sldId="2147483673"/>
              <pc:sldLayoutMk cId="2667413146" sldId="2147483671"/>
              <ac:spMk id="3" creationId="{00000000-0000-0000-0000-000000000000}"/>
            </ac:spMkLst>
          </pc:spChg>
        </pc:sldLayoutChg>
        <pc:sldLayoutChg chg="delSp mod">
          <pc:chgData name="Halkia" userId="0f012f58807364be" providerId="LiveId" clId="{DBB168D7-1B4F-4AE2-B825-FAFE0931BDC2}" dt="2021-06-06T10:17:48.749" v="224" actId="478"/>
          <pc:sldLayoutMkLst>
            <pc:docMk/>
            <pc:sldMasterMk cId="3811577630" sldId="2147483673"/>
            <pc:sldLayoutMk cId="907247122" sldId="2147483672"/>
          </pc:sldLayoutMkLst>
          <pc:spChg chg="del">
            <ac:chgData name="Halkia" userId="0f012f58807364be" providerId="LiveId" clId="{DBB168D7-1B4F-4AE2-B825-FAFE0931BDC2}" dt="2021-06-06T10:17:48.749" v="224" actId="478"/>
            <ac:spMkLst>
              <pc:docMk/>
              <pc:sldMasterMk cId="3811577630" sldId="2147483673"/>
              <pc:sldLayoutMk cId="907247122" sldId="2147483672"/>
              <ac:spMk id="2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1163F-2A93-4AF7-AA64-EE368693B049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13BE532-29E2-4B0D-B7EC-C2464CBCDA7A}">
      <dgm:prSet phldrT="[Κείμενο]"/>
      <dgm:spPr/>
      <dgm:t>
        <a:bodyPr/>
        <a:lstStyle/>
        <a:p>
          <a:r>
            <a:rPr lang="el-GR" dirty="0"/>
            <a:t>ΙΣΑ τρίγωνα</a:t>
          </a:r>
        </a:p>
      </dgm:t>
    </dgm:pt>
    <dgm:pt modelId="{F9879005-AC2B-4AD4-98F0-F7555555903F}" type="parTrans" cxnId="{B76BFA87-1367-4EA2-B672-AA3FCCCF7ADF}">
      <dgm:prSet/>
      <dgm:spPr/>
      <dgm:t>
        <a:bodyPr/>
        <a:lstStyle/>
        <a:p>
          <a:endParaRPr lang="el-GR"/>
        </a:p>
      </dgm:t>
    </dgm:pt>
    <dgm:pt modelId="{BD45B890-59D6-4579-A701-CA694BBC433A}" type="sibTrans" cxnId="{B76BFA87-1367-4EA2-B672-AA3FCCCF7ADF}">
      <dgm:prSet/>
      <dgm:spPr/>
      <dgm:t>
        <a:bodyPr/>
        <a:lstStyle/>
        <a:p>
          <a:endParaRPr lang="el-GR"/>
        </a:p>
      </dgm:t>
    </dgm:pt>
    <dgm:pt modelId="{25F1B56D-D9F8-4393-8927-09C8F610F699}">
      <dgm:prSet phldrT="[Κείμενο]"/>
      <dgm:spPr/>
      <dgm:t>
        <a:bodyPr/>
        <a:lstStyle/>
        <a:p>
          <a:r>
            <a:rPr lang="el-GR" dirty="0"/>
            <a:t>ΓΠΓ</a:t>
          </a:r>
        </a:p>
      </dgm:t>
    </dgm:pt>
    <dgm:pt modelId="{92F698E4-C004-46B6-A12B-3DF6AAB31B17}" type="parTrans" cxnId="{7A837BD2-7435-4266-96FD-769BEE752B12}">
      <dgm:prSet/>
      <dgm:spPr/>
      <dgm:t>
        <a:bodyPr/>
        <a:lstStyle/>
        <a:p>
          <a:endParaRPr lang="el-GR"/>
        </a:p>
      </dgm:t>
    </dgm:pt>
    <dgm:pt modelId="{12886D49-8146-4116-8F07-5DD55D1201F0}" type="sibTrans" cxnId="{7A837BD2-7435-4266-96FD-769BEE752B12}">
      <dgm:prSet/>
      <dgm:spPr/>
      <dgm:t>
        <a:bodyPr/>
        <a:lstStyle/>
        <a:p>
          <a:endParaRPr lang="el-GR"/>
        </a:p>
      </dgm:t>
    </dgm:pt>
    <dgm:pt modelId="{3FF1E958-6311-4298-B6FE-39DF8CB0352B}">
      <dgm:prSet phldrT="[Κείμενο]"/>
      <dgm:spPr/>
      <dgm:t>
        <a:bodyPr/>
        <a:lstStyle/>
        <a:p>
          <a:r>
            <a:rPr lang="el-GR" dirty="0"/>
            <a:t>ΠΠΠ</a:t>
          </a:r>
        </a:p>
      </dgm:t>
    </dgm:pt>
    <dgm:pt modelId="{88827800-4E8B-42B6-8D6F-A03AE293A575}" type="parTrans" cxnId="{0C36DE33-C55E-44C5-8BF8-37ABA7857375}">
      <dgm:prSet/>
      <dgm:spPr/>
      <dgm:t>
        <a:bodyPr/>
        <a:lstStyle/>
        <a:p>
          <a:endParaRPr lang="el-GR"/>
        </a:p>
      </dgm:t>
    </dgm:pt>
    <dgm:pt modelId="{D95DBA8B-34C8-429A-A29E-12ED784F3F10}" type="sibTrans" cxnId="{0C36DE33-C55E-44C5-8BF8-37ABA7857375}">
      <dgm:prSet/>
      <dgm:spPr/>
      <dgm:t>
        <a:bodyPr/>
        <a:lstStyle/>
        <a:p>
          <a:endParaRPr lang="el-GR"/>
        </a:p>
      </dgm:t>
    </dgm:pt>
    <dgm:pt modelId="{EC0968A8-27F5-4C49-982A-2F4C7E1A977A}">
      <dgm:prSet phldrT="[Κείμενο]"/>
      <dgm:spPr/>
      <dgm:t>
        <a:bodyPr/>
        <a:lstStyle/>
        <a:p>
          <a:r>
            <a:rPr lang="el-GR" dirty="0"/>
            <a:t>ΠΓΠ</a:t>
          </a:r>
        </a:p>
      </dgm:t>
    </dgm:pt>
    <dgm:pt modelId="{AD4DD28D-AD37-40CA-9332-1FDC038C9704}" type="parTrans" cxnId="{10B1ABAC-CC8B-4EFB-99AB-018341F2EF1D}">
      <dgm:prSet/>
      <dgm:spPr/>
      <dgm:t>
        <a:bodyPr/>
        <a:lstStyle/>
        <a:p>
          <a:endParaRPr lang="el-GR"/>
        </a:p>
      </dgm:t>
    </dgm:pt>
    <dgm:pt modelId="{DDCBC8C7-549F-4739-BA04-CFD60037252C}" type="sibTrans" cxnId="{10B1ABAC-CC8B-4EFB-99AB-018341F2EF1D}">
      <dgm:prSet/>
      <dgm:spPr/>
      <dgm:t>
        <a:bodyPr/>
        <a:lstStyle/>
        <a:p>
          <a:endParaRPr lang="el-GR"/>
        </a:p>
      </dgm:t>
    </dgm:pt>
    <dgm:pt modelId="{CDD15DC0-0834-4439-A39B-E08B8A2F7FB2}" type="pres">
      <dgm:prSet presAssocID="{CB01163F-2A93-4AF7-AA64-EE368693B04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B384E6D-E247-4C37-9E3F-B529C6A09B0A}" type="pres">
      <dgm:prSet presAssocID="{913BE532-29E2-4B0D-B7EC-C2464CBCDA7A}" presName="centerShape" presStyleLbl="node0" presStyleIdx="0" presStyleCnt="1"/>
      <dgm:spPr/>
    </dgm:pt>
    <dgm:pt modelId="{4BDA6F8F-525C-45A7-ACA4-B18CFE75FC89}" type="pres">
      <dgm:prSet presAssocID="{92F698E4-C004-46B6-A12B-3DF6AAB31B17}" presName="parTrans" presStyleLbl="sibTrans2D1" presStyleIdx="0" presStyleCnt="3" custAng="10800000"/>
      <dgm:spPr/>
    </dgm:pt>
    <dgm:pt modelId="{D3EC4395-9805-442F-9AF6-4D4B9B32F8D8}" type="pres">
      <dgm:prSet presAssocID="{92F698E4-C004-46B6-A12B-3DF6AAB31B17}" presName="connectorText" presStyleLbl="sibTrans2D1" presStyleIdx="0" presStyleCnt="3"/>
      <dgm:spPr/>
    </dgm:pt>
    <dgm:pt modelId="{6FF1AD7C-FD2E-4334-A728-6A7C5F37942C}" type="pres">
      <dgm:prSet presAssocID="{25F1B56D-D9F8-4393-8927-09C8F610F699}" presName="node" presStyleLbl="node1" presStyleIdx="0" presStyleCnt="3">
        <dgm:presLayoutVars>
          <dgm:bulletEnabled val="1"/>
        </dgm:presLayoutVars>
      </dgm:prSet>
      <dgm:spPr/>
    </dgm:pt>
    <dgm:pt modelId="{BE4F2A51-E6A3-4478-A92B-E2B1C7960860}" type="pres">
      <dgm:prSet presAssocID="{88827800-4E8B-42B6-8D6F-A03AE293A575}" presName="parTrans" presStyleLbl="sibTrans2D1" presStyleIdx="1" presStyleCnt="3" custAng="10734327"/>
      <dgm:spPr/>
    </dgm:pt>
    <dgm:pt modelId="{82C7ABEA-44F8-441A-A5D2-591AB1117C71}" type="pres">
      <dgm:prSet presAssocID="{88827800-4E8B-42B6-8D6F-A03AE293A575}" presName="connectorText" presStyleLbl="sibTrans2D1" presStyleIdx="1" presStyleCnt="3"/>
      <dgm:spPr/>
    </dgm:pt>
    <dgm:pt modelId="{C6761B31-C8E9-4368-B98E-D76ACE321D28}" type="pres">
      <dgm:prSet presAssocID="{3FF1E958-6311-4298-B6FE-39DF8CB0352B}" presName="node" presStyleLbl="node1" presStyleIdx="1" presStyleCnt="3">
        <dgm:presLayoutVars>
          <dgm:bulletEnabled val="1"/>
        </dgm:presLayoutVars>
      </dgm:prSet>
      <dgm:spPr/>
    </dgm:pt>
    <dgm:pt modelId="{08CB52B8-02FE-4E5C-8708-EE36C6B52324}" type="pres">
      <dgm:prSet presAssocID="{AD4DD28D-AD37-40CA-9332-1FDC038C9704}" presName="parTrans" presStyleLbl="sibTrans2D1" presStyleIdx="2" presStyleCnt="3" custAng="10591033"/>
      <dgm:spPr/>
    </dgm:pt>
    <dgm:pt modelId="{13EDC6D9-BCF5-4E29-82C3-9B5A34C290B1}" type="pres">
      <dgm:prSet presAssocID="{AD4DD28D-AD37-40CA-9332-1FDC038C9704}" presName="connectorText" presStyleLbl="sibTrans2D1" presStyleIdx="2" presStyleCnt="3"/>
      <dgm:spPr/>
    </dgm:pt>
    <dgm:pt modelId="{AF8DA29B-FD75-4715-A72F-D93897BD9380}" type="pres">
      <dgm:prSet presAssocID="{EC0968A8-27F5-4C49-982A-2F4C7E1A977A}" presName="node" presStyleLbl="node1" presStyleIdx="2" presStyleCnt="3">
        <dgm:presLayoutVars>
          <dgm:bulletEnabled val="1"/>
        </dgm:presLayoutVars>
      </dgm:prSet>
      <dgm:spPr/>
    </dgm:pt>
  </dgm:ptLst>
  <dgm:cxnLst>
    <dgm:cxn modelId="{775FF21F-EC5B-4430-825E-890C3F119239}" type="presOf" srcId="{AD4DD28D-AD37-40CA-9332-1FDC038C9704}" destId="{13EDC6D9-BCF5-4E29-82C3-9B5A34C290B1}" srcOrd="1" destOrd="0" presId="urn:microsoft.com/office/officeart/2005/8/layout/radial5"/>
    <dgm:cxn modelId="{0C36DE33-C55E-44C5-8BF8-37ABA7857375}" srcId="{913BE532-29E2-4B0D-B7EC-C2464CBCDA7A}" destId="{3FF1E958-6311-4298-B6FE-39DF8CB0352B}" srcOrd="1" destOrd="0" parTransId="{88827800-4E8B-42B6-8D6F-A03AE293A575}" sibTransId="{D95DBA8B-34C8-429A-A29E-12ED784F3F10}"/>
    <dgm:cxn modelId="{925A9236-7582-4185-8F97-F667078B0327}" type="presOf" srcId="{88827800-4E8B-42B6-8D6F-A03AE293A575}" destId="{BE4F2A51-E6A3-4478-A92B-E2B1C7960860}" srcOrd="0" destOrd="0" presId="urn:microsoft.com/office/officeart/2005/8/layout/radial5"/>
    <dgm:cxn modelId="{41B12F64-3EC3-49CE-8935-D110DDEB0A68}" type="presOf" srcId="{92F698E4-C004-46B6-A12B-3DF6AAB31B17}" destId="{D3EC4395-9805-442F-9AF6-4D4B9B32F8D8}" srcOrd="1" destOrd="0" presId="urn:microsoft.com/office/officeart/2005/8/layout/radial5"/>
    <dgm:cxn modelId="{52ADAA6C-5516-48AB-8534-E8AD43C1B50D}" type="presOf" srcId="{25F1B56D-D9F8-4393-8927-09C8F610F699}" destId="{6FF1AD7C-FD2E-4334-A728-6A7C5F37942C}" srcOrd="0" destOrd="0" presId="urn:microsoft.com/office/officeart/2005/8/layout/radial5"/>
    <dgm:cxn modelId="{C335B26C-6BEF-4031-8FF8-04012CEC3A3F}" type="presOf" srcId="{CB01163F-2A93-4AF7-AA64-EE368693B049}" destId="{CDD15DC0-0834-4439-A39B-E08B8A2F7FB2}" srcOrd="0" destOrd="0" presId="urn:microsoft.com/office/officeart/2005/8/layout/radial5"/>
    <dgm:cxn modelId="{DF4A4276-F714-4B8D-B0F3-61601F2C831D}" type="presOf" srcId="{88827800-4E8B-42B6-8D6F-A03AE293A575}" destId="{82C7ABEA-44F8-441A-A5D2-591AB1117C71}" srcOrd="1" destOrd="0" presId="urn:microsoft.com/office/officeart/2005/8/layout/radial5"/>
    <dgm:cxn modelId="{B76BFA87-1367-4EA2-B672-AA3FCCCF7ADF}" srcId="{CB01163F-2A93-4AF7-AA64-EE368693B049}" destId="{913BE532-29E2-4B0D-B7EC-C2464CBCDA7A}" srcOrd="0" destOrd="0" parTransId="{F9879005-AC2B-4AD4-98F0-F7555555903F}" sibTransId="{BD45B890-59D6-4579-A701-CA694BBC433A}"/>
    <dgm:cxn modelId="{4DF6988E-B6EB-4E49-8460-B1DA2831848D}" type="presOf" srcId="{AD4DD28D-AD37-40CA-9332-1FDC038C9704}" destId="{08CB52B8-02FE-4E5C-8708-EE36C6B52324}" srcOrd="0" destOrd="0" presId="urn:microsoft.com/office/officeart/2005/8/layout/radial5"/>
    <dgm:cxn modelId="{7776CD92-A502-4ACB-B68B-780E5DE56B00}" type="presOf" srcId="{3FF1E958-6311-4298-B6FE-39DF8CB0352B}" destId="{C6761B31-C8E9-4368-B98E-D76ACE321D28}" srcOrd="0" destOrd="0" presId="urn:microsoft.com/office/officeart/2005/8/layout/radial5"/>
    <dgm:cxn modelId="{2022F19F-6E80-4C15-9282-628F21072028}" type="presOf" srcId="{92F698E4-C004-46B6-A12B-3DF6AAB31B17}" destId="{4BDA6F8F-525C-45A7-ACA4-B18CFE75FC89}" srcOrd="0" destOrd="0" presId="urn:microsoft.com/office/officeart/2005/8/layout/radial5"/>
    <dgm:cxn modelId="{10B1ABAC-CC8B-4EFB-99AB-018341F2EF1D}" srcId="{913BE532-29E2-4B0D-B7EC-C2464CBCDA7A}" destId="{EC0968A8-27F5-4C49-982A-2F4C7E1A977A}" srcOrd="2" destOrd="0" parTransId="{AD4DD28D-AD37-40CA-9332-1FDC038C9704}" sibTransId="{DDCBC8C7-549F-4739-BA04-CFD60037252C}"/>
    <dgm:cxn modelId="{7A837BD2-7435-4266-96FD-769BEE752B12}" srcId="{913BE532-29E2-4B0D-B7EC-C2464CBCDA7A}" destId="{25F1B56D-D9F8-4393-8927-09C8F610F699}" srcOrd="0" destOrd="0" parTransId="{92F698E4-C004-46B6-A12B-3DF6AAB31B17}" sibTransId="{12886D49-8146-4116-8F07-5DD55D1201F0}"/>
    <dgm:cxn modelId="{719067D8-B85B-4975-BA6D-1DFA7ED8AED3}" type="presOf" srcId="{EC0968A8-27F5-4C49-982A-2F4C7E1A977A}" destId="{AF8DA29B-FD75-4715-A72F-D93897BD9380}" srcOrd="0" destOrd="0" presId="urn:microsoft.com/office/officeart/2005/8/layout/radial5"/>
    <dgm:cxn modelId="{032D20DA-23DD-4681-8AD8-D19AC23C9DD8}" type="presOf" srcId="{913BE532-29E2-4B0D-B7EC-C2464CBCDA7A}" destId="{3B384E6D-E247-4C37-9E3F-B529C6A09B0A}" srcOrd="0" destOrd="0" presId="urn:microsoft.com/office/officeart/2005/8/layout/radial5"/>
    <dgm:cxn modelId="{BD6D0915-94B2-44FB-89B1-CDE649F8E1F9}" type="presParOf" srcId="{CDD15DC0-0834-4439-A39B-E08B8A2F7FB2}" destId="{3B384E6D-E247-4C37-9E3F-B529C6A09B0A}" srcOrd="0" destOrd="0" presId="urn:microsoft.com/office/officeart/2005/8/layout/radial5"/>
    <dgm:cxn modelId="{632A54D7-F19B-4A04-895D-1317C85EA8E9}" type="presParOf" srcId="{CDD15DC0-0834-4439-A39B-E08B8A2F7FB2}" destId="{4BDA6F8F-525C-45A7-ACA4-B18CFE75FC89}" srcOrd="1" destOrd="0" presId="urn:microsoft.com/office/officeart/2005/8/layout/radial5"/>
    <dgm:cxn modelId="{1C1DDC26-2621-4703-BCBB-467475DAE74F}" type="presParOf" srcId="{4BDA6F8F-525C-45A7-ACA4-B18CFE75FC89}" destId="{D3EC4395-9805-442F-9AF6-4D4B9B32F8D8}" srcOrd="0" destOrd="0" presId="urn:microsoft.com/office/officeart/2005/8/layout/radial5"/>
    <dgm:cxn modelId="{0F079148-21AD-4B3B-8413-263E83838A73}" type="presParOf" srcId="{CDD15DC0-0834-4439-A39B-E08B8A2F7FB2}" destId="{6FF1AD7C-FD2E-4334-A728-6A7C5F37942C}" srcOrd="2" destOrd="0" presId="urn:microsoft.com/office/officeart/2005/8/layout/radial5"/>
    <dgm:cxn modelId="{D79E2E24-E26E-41C3-9D9A-11EC4BA646AC}" type="presParOf" srcId="{CDD15DC0-0834-4439-A39B-E08B8A2F7FB2}" destId="{BE4F2A51-E6A3-4478-A92B-E2B1C7960860}" srcOrd="3" destOrd="0" presId="urn:microsoft.com/office/officeart/2005/8/layout/radial5"/>
    <dgm:cxn modelId="{72C237EF-D9D1-454C-A2B4-C675DA5D2DD7}" type="presParOf" srcId="{BE4F2A51-E6A3-4478-A92B-E2B1C7960860}" destId="{82C7ABEA-44F8-441A-A5D2-591AB1117C71}" srcOrd="0" destOrd="0" presId="urn:microsoft.com/office/officeart/2005/8/layout/radial5"/>
    <dgm:cxn modelId="{679BF838-D637-4B59-A178-7069DB0BF10F}" type="presParOf" srcId="{CDD15DC0-0834-4439-A39B-E08B8A2F7FB2}" destId="{C6761B31-C8E9-4368-B98E-D76ACE321D28}" srcOrd="4" destOrd="0" presId="urn:microsoft.com/office/officeart/2005/8/layout/radial5"/>
    <dgm:cxn modelId="{C072BF5D-65D0-46A6-8812-AC5D1E668EDE}" type="presParOf" srcId="{CDD15DC0-0834-4439-A39B-E08B8A2F7FB2}" destId="{08CB52B8-02FE-4E5C-8708-EE36C6B52324}" srcOrd="5" destOrd="0" presId="urn:microsoft.com/office/officeart/2005/8/layout/radial5"/>
    <dgm:cxn modelId="{49E29E2A-B9F1-435B-9E74-43473E08B379}" type="presParOf" srcId="{08CB52B8-02FE-4E5C-8708-EE36C6B52324}" destId="{13EDC6D9-BCF5-4E29-82C3-9B5A34C290B1}" srcOrd="0" destOrd="0" presId="urn:microsoft.com/office/officeart/2005/8/layout/radial5"/>
    <dgm:cxn modelId="{EE9B9CC4-0B58-41CE-8C6D-383793171086}" type="presParOf" srcId="{CDD15DC0-0834-4439-A39B-E08B8A2F7FB2}" destId="{AF8DA29B-FD75-4715-A72F-D93897BD938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84E6D-E247-4C37-9E3F-B529C6A09B0A}">
      <dsp:nvSpPr>
        <dsp:cNvPr id="0" name=""/>
        <dsp:cNvSpPr/>
      </dsp:nvSpPr>
      <dsp:spPr>
        <a:xfrm>
          <a:off x="3269428" y="1653426"/>
          <a:ext cx="1179632" cy="1179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ΙΣΑ τρίγωνα</a:t>
          </a:r>
        </a:p>
      </dsp:txBody>
      <dsp:txXfrm>
        <a:off x="3442181" y="1826179"/>
        <a:ext cx="834126" cy="834126"/>
      </dsp:txXfrm>
    </dsp:sp>
    <dsp:sp modelId="{4BDA6F8F-525C-45A7-ACA4-B18CFE75FC89}">
      <dsp:nvSpPr>
        <dsp:cNvPr id="0" name=""/>
        <dsp:cNvSpPr/>
      </dsp:nvSpPr>
      <dsp:spPr>
        <a:xfrm rot="5400000">
          <a:off x="3734304" y="1224225"/>
          <a:ext cx="249879" cy="401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200" kern="1200"/>
        </a:p>
      </dsp:txBody>
      <dsp:txXfrm>
        <a:off x="3771786" y="1266958"/>
        <a:ext cx="174915" cy="240644"/>
      </dsp:txXfrm>
    </dsp:sp>
    <dsp:sp modelId="{6FF1AD7C-FD2E-4334-A728-6A7C5F37942C}">
      <dsp:nvSpPr>
        <dsp:cNvPr id="0" name=""/>
        <dsp:cNvSpPr/>
      </dsp:nvSpPr>
      <dsp:spPr>
        <a:xfrm>
          <a:off x="3269428" y="2323"/>
          <a:ext cx="1179632" cy="1179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ΓΠΓ</a:t>
          </a:r>
        </a:p>
      </dsp:txBody>
      <dsp:txXfrm>
        <a:off x="3442181" y="175076"/>
        <a:ext cx="834126" cy="834126"/>
      </dsp:txXfrm>
    </dsp:sp>
    <dsp:sp modelId="{BE4F2A51-E6A3-4478-A92B-E2B1C7960860}">
      <dsp:nvSpPr>
        <dsp:cNvPr id="0" name=""/>
        <dsp:cNvSpPr/>
      </dsp:nvSpPr>
      <dsp:spPr>
        <a:xfrm rot="12534327">
          <a:off x="4443128" y="2451944"/>
          <a:ext cx="249879" cy="401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200" kern="1200"/>
        </a:p>
      </dsp:txBody>
      <dsp:txXfrm>
        <a:off x="4513422" y="2550277"/>
        <a:ext cx="174915" cy="240644"/>
      </dsp:txXfrm>
    </dsp:sp>
    <dsp:sp modelId="{C6761B31-C8E9-4368-B98E-D76ACE321D28}">
      <dsp:nvSpPr>
        <dsp:cNvPr id="0" name=""/>
        <dsp:cNvSpPr/>
      </dsp:nvSpPr>
      <dsp:spPr>
        <a:xfrm>
          <a:off x="4699325" y="2478977"/>
          <a:ext cx="1179632" cy="1179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ΠΠΠ</a:t>
          </a:r>
        </a:p>
      </dsp:txBody>
      <dsp:txXfrm>
        <a:off x="4872078" y="2651730"/>
        <a:ext cx="834126" cy="834126"/>
      </dsp:txXfrm>
    </dsp:sp>
    <dsp:sp modelId="{08CB52B8-02FE-4E5C-8708-EE36C6B52324}">
      <dsp:nvSpPr>
        <dsp:cNvPr id="0" name=""/>
        <dsp:cNvSpPr/>
      </dsp:nvSpPr>
      <dsp:spPr>
        <a:xfrm rot="19591033">
          <a:off x="3025480" y="2451944"/>
          <a:ext cx="249879" cy="401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200" kern="1200"/>
        </a:p>
      </dsp:txBody>
      <dsp:txXfrm rot="10800000">
        <a:off x="3031700" y="2552837"/>
        <a:ext cx="174915" cy="240644"/>
      </dsp:txXfrm>
    </dsp:sp>
    <dsp:sp modelId="{AF8DA29B-FD75-4715-A72F-D93897BD9380}">
      <dsp:nvSpPr>
        <dsp:cNvPr id="0" name=""/>
        <dsp:cNvSpPr/>
      </dsp:nvSpPr>
      <dsp:spPr>
        <a:xfrm>
          <a:off x="1839531" y="2478977"/>
          <a:ext cx="1179632" cy="1179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ΠΓΠ</a:t>
          </a:r>
        </a:p>
      </dsp:txBody>
      <dsp:txXfrm>
        <a:off x="2012284" y="2651730"/>
        <a:ext cx="834126" cy="834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DD40BE5-F188-4B90-8D25-FBCE85B41EF8}" type="datetime1">
              <a:rPr lang="el-GR" smtClean="0"/>
              <a:t>6/6/2021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7A8100-2D96-4CBC-9A09-B5A1A3AE53A6}" type="datetime1">
              <a:rPr lang="el-GR" smtClean="0"/>
              <a:t>6/6/2021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  <a:endParaRPr lang="en-US"/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Ορθογώνιο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Ορθογώνιο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Ορθογώνιο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Θέση ημερομηνίας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71C264D-C0A2-4845-B03C-DEB4FF68BDB8}" type="datetime1">
              <a:rPr lang="el-GR" smtClean="0"/>
              <a:t>6/6/2021</a:t>
            </a:fld>
            <a:endParaRPr lang="en-US" dirty="0"/>
          </a:p>
        </p:txBody>
      </p:sp>
      <p:sp>
        <p:nvSpPr>
          <p:cNvPr id="21" name="Σύμβολο κράτησης θέσης υποσέλιδου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Σύμβολο κράτησης θέσης αριθμού διαφάνειας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23" name="Ορθογώνιο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Ορθογώνιο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Ορθογώνιο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59D29F7-5CBA-4408-9DA4-0BE9487C52BA}" type="datetime1">
              <a:rPr lang="el-GR" smtClean="0"/>
              <a:t>6/6/2021</a:t>
            </a:fld>
            <a:endParaRPr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" dirty="0"/>
              <a:t>Κάντε κλικ στο εικονίδιο για</a:t>
            </a:r>
            <a:r>
              <a:rPr lang="en-US" dirty="0"/>
              <a:t> </a:t>
            </a:r>
            <a:r>
              <a:rPr lang="el" dirty="0"/>
              <a:t>να</a:t>
            </a:r>
            <a:r>
              <a:rPr lang="en-US" dirty="0"/>
              <a:t> </a:t>
            </a:r>
            <a:r>
              <a:rPr lang="el" dirty="0"/>
              <a:t>προσθέσετε μια εικόνα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DBC2A1D-E707-49C4-802A-804FFACFEA1A}" type="datetime1">
              <a:rPr lang="el-GR" smtClean="0"/>
              <a:t>6/6/2021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Ορθογώνιο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Ορθογώνιο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10BF56E-831B-45E4-8E39-FD5C7E7805B5}" type="datetime1">
              <a:rPr lang="el-GR" smtClean="0"/>
              <a:t>6/6/2021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Ένα κοντινό πλάνο σε λογότυπο&#10;&#10;Αυτόματη δημιουργία περιγραφής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Ορθογώνιο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Ορθογώνιο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 fontScale="90000"/>
          </a:bodyPr>
          <a:lstStyle/>
          <a:p>
            <a:pPr rtl="0"/>
            <a:r>
              <a:rPr lang="el-GR" sz="4400" dirty="0">
                <a:solidFill>
                  <a:schemeClr val="tx1"/>
                </a:solidFill>
              </a:rPr>
              <a:t>Π</a:t>
            </a:r>
            <a:r>
              <a:rPr lang="el" sz="4400" dirty="0">
                <a:solidFill>
                  <a:schemeClr val="tx1"/>
                </a:solidFill>
              </a:rPr>
              <a:t>αρουσιαση</a:t>
            </a:r>
            <a:br>
              <a:rPr lang="el" sz="4400" dirty="0">
                <a:solidFill>
                  <a:schemeClr val="tx1"/>
                </a:solidFill>
              </a:rPr>
            </a:br>
            <a:r>
              <a:rPr lang="el" sz="4400" dirty="0">
                <a:solidFill>
                  <a:schemeClr val="tx1"/>
                </a:solidFill>
              </a:rPr>
              <a:t>ισοτητα τριγωνων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l-GR" dirty="0">
                <a:solidFill>
                  <a:schemeClr val="tx1"/>
                </a:solidFill>
              </a:rPr>
              <a:t>Γ΄</a:t>
            </a:r>
            <a:r>
              <a:rPr lang="el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γυμνασίου </a:t>
            </a:r>
            <a:endParaRPr lang="e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457200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Έχω λοιπόν 3 διαφορετικούς τρόπους για να δείξω  ότι δύο τρίγωνα είναι ίσα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6BFA28D-E50E-4582-AB9A-87A34EB7A21C}"/>
              </a:ext>
            </a:extLst>
          </p:cNvPr>
          <p:cNvSpPr txBox="1"/>
          <p:nvPr/>
        </p:nvSpPr>
        <p:spPr>
          <a:xfrm>
            <a:off x="1066799" y="6031468"/>
            <a:ext cx="853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Αρκεί να καταφέρω να συμπληρώσω 1 ΜΟΝΟ κριτήριο </a:t>
            </a:r>
          </a:p>
        </p:txBody>
      </p:sp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6A008FE3-269D-4564-8B6F-048E283765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966188"/>
              </p:ext>
            </p:extLst>
          </p:nvPr>
        </p:nvGraphicFramePr>
        <p:xfrm>
          <a:off x="2152779" y="1971758"/>
          <a:ext cx="7718489" cy="366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9770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15773"/>
            <a:ext cx="10058400" cy="2052480"/>
          </a:xfrm>
        </p:spPr>
        <p:txBody>
          <a:bodyPr rtlCol="0">
            <a:normAutofit/>
          </a:bodyPr>
          <a:lstStyle/>
          <a:p>
            <a:pPr algn="ctr" rtl="0"/>
            <a:r>
              <a:rPr lang="el-GR" dirty="0"/>
              <a:t>Μέρος Γ΄: </a:t>
            </a:r>
            <a:br>
              <a:rPr lang="el-GR" dirty="0"/>
            </a:br>
            <a:r>
              <a:rPr lang="el-GR" dirty="0"/>
              <a:t> Χρήση Κριτηρίων για Σύγκριση Τριγώνων </a:t>
            </a:r>
          </a:p>
        </p:txBody>
      </p:sp>
    </p:spTree>
    <p:extLst>
      <p:ext uri="{BB962C8B-B14F-4D97-AF65-F5344CB8AC3E}">
        <p14:creationId xmlns:p14="http://schemas.microsoft.com/office/powerpoint/2010/main" val="3975339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737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Παράδειγμα 1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627121-28E6-49B3-9256-5EC2D7600DAA}"/>
              </a:ext>
            </a:extLst>
          </p:cNvPr>
          <p:cNvSpPr txBox="1"/>
          <p:nvPr/>
        </p:nvSpPr>
        <p:spPr>
          <a:xfrm>
            <a:off x="1042737" y="2711330"/>
            <a:ext cx="40205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Συγκρίνω τα τρίγωνα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ΑΒΓ και ΔΕΖ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l-GR" dirty="0"/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ΑΒ=ΖΕ (4 </a:t>
            </a:r>
            <a:r>
              <a:rPr lang="el-GR" sz="1800" dirty="0" err="1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cm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ΒΓ=ΔΖ (5 </a:t>
            </a:r>
            <a:r>
              <a:rPr lang="el-GR" sz="1800" dirty="0" err="1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cm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)</a:t>
            </a:r>
            <a:endParaRPr lang="el-GR" dirty="0">
              <a:solidFill>
                <a:srgbClr val="3E3D2D"/>
              </a:solid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ΑΓ=ΔΕ</a:t>
            </a:r>
            <a:r>
              <a:rPr lang="el-GR" dirty="0"/>
              <a:t>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(6 </a:t>
            </a:r>
            <a:r>
              <a:rPr lang="el-GR" sz="1800" dirty="0" err="1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cm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)</a:t>
            </a:r>
          </a:p>
        </p:txBody>
      </p:sp>
      <p:pic>
        <p:nvPicPr>
          <p:cNvPr id="6" name="Picture 1889">
            <a:extLst>
              <a:ext uri="{FF2B5EF4-FFF2-40B4-BE49-F238E27FC236}">
                <a16:creationId xmlns:a16="http://schemas.microsoft.com/office/drawing/2014/main" id="{1F22A217-20DC-490B-82FA-44E4112EE4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823788" y="1570718"/>
            <a:ext cx="4713605" cy="31673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7D67162-D6ED-4373-8A13-AFD2AFE0A7AB}"/>
              </a:ext>
            </a:extLst>
          </p:cNvPr>
          <p:cNvSpPr txBox="1"/>
          <p:nvPr/>
        </p:nvSpPr>
        <p:spPr>
          <a:xfrm>
            <a:off x="1042737" y="1640887"/>
            <a:ext cx="8534401" cy="37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Να αποδείξετε ότι τα παρακάτω τρίγωνα είναι ίσα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8B29A3-F5C0-41AE-9105-7F7F2DFEFBF3}"/>
              </a:ext>
            </a:extLst>
          </p:cNvPr>
          <p:cNvSpPr txBox="1"/>
          <p:nvPr/>
        </p:nvSpPr>
        <p:spPr>
          <a:xfrm>
            <a:off x="1042737" y="4687117"/>
            <a:ext cx="98904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Από το κριτήριο 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ΠΠΠ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τα τρίγωνα είναι ίσα.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Οπότε θα είναι  ίσα και τα υπόλοιπα στοιχεία τους.</a:t>
            </a:r>
          </a:p>
          <a:p>
            <a:endParaRPr lang="el-GR" dirty="0">
              <a:solidFill>
                <a:srgbClr val="3E3D2D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2551624-4149-4CC1-959D-6D0751E72BC0}"/>
                  </a:ext>
                </a:extLst>
              </p:cNvPr>
              <p:cNvSpPr txBox="1"/>
              <p:nvPr/>
            </p:nvSpPr>
            <p:spPr>
              <a:xfrm>
                <a:off x="1042737" y="5728539"/>
                <a:ext cx="3048014" cy="4452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28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Β</m:t>
                        </m:r>
                      </m:e>
                    </m:acc>
                    <m:r>
                      <a:rPr lang="el-GR" sz="28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Ζ</m:t>
                        </m:r>
                      </m:e>
                    </m:acc>
                  </m:oMath>
                </a14:m>
                <a:r>
                  <a:rPr lang="el-GR" sz="2800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Α</m:t>
                        </m:r>
                      </m:e>
                    </m:acc>
                    <m:r>
                      <a:rPr lang="el-GR" sz="28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Ε</m:t>
                        </m:r>
                      </m:e>
                    </m:acc>
                  </m:oMath>
                </a14:m>
                <a:r>
                  <a:rPr lang="el-GR" sz="2800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</m:acc>
                    <m:r>
                      <a:rPr lang="el-GR" sz="280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l-G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</m:acc>
                  </m:oMath>
                </a14:m>
                <a:endParaRPr lang="el-GR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2551624-4149-4CC1-959D-6D0751E72B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37" y="5728539"/>
                <a:ext cx="3048014" cy="445250"/>
              </a:xfrm>
              <a:prstGeom prst="rect">
                <a:avLst/>
              </a:prstGeom>
              <a:blipFill>
                <a:blip r:embed="rId3"/>
                <a:stretch>
                  <a:fillRect t="-21918" b="-465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8781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737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Παράδειγμα 2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627121-28E6-49B3-9256-5EC2D7600DAA}"/>
              </a:ext>
            </a:extLst>
          </p:cNvPr>
          <p:cNvSpPr txBox="1"/>
          <p:nvPr/>
        </p:nvSpPr>
        <p:spPr>
          <a:xfrm>
            <a:off x="1042737" y="2711330"/>
            <a:ext cx="42071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Συγκρίνω τα τρίγωνα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ΚΛΜ και ΔΕΖ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l-GR" dirty="0"/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ΚΜ=ΖΕ  (δύο γραμμές)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Μ=Ε (γωνίες ανάμεσα)</a:t>
            </a:r>
            <a:endParaRPr lang="el-GR" dirty="0">
              <a:solidFill>
                <a:srgbClr val="3E3D2D"/>
              </a:solid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ΜΛ=ΔΕ (μια γραμμή)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D67162-D6ED-4373-8A13-AFD2AFE0A7AB}"/>
              </a:ext>
            </a:extLst>
          </p:cNvPr>
          <p:cNvSpPr txBox="1"/>
          <p:nvPr/>
        </p:nvSpPr>
        <p:spPr>
          <a:xfrm>
            <a:off x="1042737" y="1640887"/>
            <a:ext cx="8534401" cy="37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Να αποδείξετε ότι η πλευρά ΖΔ είναι ίση με τη πλευρά ΚΛ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8B29A3-F5C0-41AE-9105-7F7F2DFEFBF3}"/>
              </a:ext>
            </a:extLst>
          </p:cNvPr>
          <p:cNvSpPr txBox="1"/>
          <p:nvPr/>
        </p:nvSpPr>
        <p:spPr>
          <a:xfrm>
            <a:off x="1042737" y="4893947"/>
            <a:ext cx="9890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Από το κριτήριο 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ΠΓΠ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τα τρίγωνα είναι ίσα.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Οπότε θα είναι  ίσα και τα υπόλοιπα στοιχεία τους που δεν τα ξέρω δηλαδή,</a:t>
            </a:r>
          </a:p>
        </p:txBody>
      </p:sp>
      <p:pic>
        <p:nvPicPr>
          <p:cNvPr id="8" name="Picture 2005">
            <a:extLst>
              <a:ext uri="{FF2B5EF4-FFF2-40B4-BE49-F238E27FC236}">
                <a16:creationId xmlns:a16="http://schemas.microsoft.com/office/drawing/2014/main" id="{14A1831F-2883-4386-A1EB-0FD9F42C4AB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333850" y="2586382"/>
            <a:ext cx="3581400" cy="22574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EDC487B-425B-4B50-9908-B478D4FD1FED}"/>
                  </a:ext>
                </a:extLst>
              </p:cNvPr>
              <p:cNvSpPr txBox="1"/>
              <p:nvPr/>
            </p:nvSpPr>
            <p:spPr>
              <a:xfrm>
                <a:off x="1042737" y="5728539"/>
                <a:ext cx="3500895" cy="4452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28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Κ</m:t>
                        </m:r>
                      </m:e>
                    </m:acc>
                    <m:r>
                      <a:rPr lang="el-GR" sz="28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Ζ</m:t>
                        </m:r>
                      </m:e>
                    </m:acc>
                  </m:oMath>
                </a14:m>
                <a:r>
                  <a:rPr lang="el-GR" sz="2800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e>
                    </m:acc>
                    <m:r>
                      <a:rPr lang="el-GR" sz="28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l-GR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l-GR" sz="2800" dirty="0">
                    <a:solidFill>
                      <a:schemeClr val="tx1"/>
                    </a:solidFill>
                  </a:rPr>
                  <a:t>, ΚΛ = ΔΖ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EDC487B-425B-4B50-9908-B478D4FD1F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37" y="5728539"/>
                <a:ext cx="3500895" cy="445250"/>
              </a:xfrm>
              <a:prstGeom prst="rect">
                <a:avLst/>
              </a:prstGeom>
              <a:blipFill>
                <a:blip r:embed="rId3"/>
                <a:stretch>
                  <a:fillRect t="-21918" r="-5401" b="-465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697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15773"/>
            <a:ext cx="10058400" cy="1371600"/>
          </a:xfrm>
        </p:spPr>
        <p:txBody>
          <a:bodyPr rtlCol="0">
            <a:normAutofit/>
          </a:bodyPr>
          <a:lstStyle/>
          <a:p>
            <a:pPr algn="ctr" rtl="0"/>
            <a:r>
              <a:rPr lang="el-GR" dirty="0"/>
              <a:t>Μέρος Α΄:  Ίσα τρίγωνα</a:t>
            </a:r>
          </a:p>
        </p:txBody>
      </p: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l-GR" dirty="0"/>
              <a:t>Θυμάμαι:</a:t>
            </a:r>
            <a:br>
              <a:rPr lang="en-US" dirty="0"/>
            </a:br>
            <a:r>
              <a:rPr lang="el-GR" dirty="0"/>
              <a:t>  πότε δύο τρίγωνα είναι ίσα; 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01095BB-F289-4168-A785-31C388CB9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δύο τρίγωνα έχουν: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τις πλευρές τους ίσες μία προς μία και 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τις αντίστοιχες γωνίες τους ίσες τότε είναι ΙΣΑ. </a:t>
            </a:r>
          </a:p>
          <a:p>
            <a:pPr marL="342900" indent="-342900">
              <a:buFont typeface="+mj-lt"/>
              <a:buAutoNum type="arabicPeriod"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l-GR" dirty="0"/>
              <a:t>Οι πλευρές του κάθε τριγώνου είναι 3, οπότε έχω 3 ισότητες αντίστοιχων  πλευρών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γωνίες του κάθε τριγώνου είναι 3, οπότε έχω 3 ισότητες αντίστοιχων γωνιών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 	Συνολικά 6 ισότητες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501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Παράδειγμα 1 </a:t>
            </a:r>
            <a:endParaRPr lang="el-GR"/>
          </a:p>
        </p:txBody>
      </p:sp>
      <p:pic>
        <p:nvPicPr>
          <p:cNvPr id="5" name="Picture 329">
            <a:extLst>
              <a:ext uri="{FF2B5EF4-FFF2-40B4-BE49-F238E27FC236}">
                <a16:creationId xmlns:a16="http://schemas.microsoft.com/office/drawing/2014/main" id="{CB25F4C8-587C-4CC1-8368-1773A5BA314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0" y="867309"/>
            <a:ext cx="4663440" cy="1235811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627121-28E6-49B3-9256-5EC2D7600DAA}"/>
              </a:ext>
            </a:extLst>
          </p:cNvPr>
          <p:cNvSpPr txBox="1"/>
          <p:nvPr/>
        </p:nvSpPr>
        <p:spPr>
          <a:xfrm>
            <a:off x="1251285" y="2711330"/>
            <a:ext cx="32725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Στο παραπάνω σχήμα  ΞΕΡΩ ότι τα τρίγωνα είναι ίσα. Ας δούμε δίπλα </a:t>
            </a:r>
          </a:p>
          <a:p>
            <a:r>
              <a:rPr lang="el-GR" dirty="0"/>
              <a:t> τις 6 ισότητες στοιχείων τους  </a:t>
            </a:r>
          </a:p>
          <a:p>
            <a:r>
              <a:rPr lang="el-GR" dirty="0"/>
              <a:t>που προκύπτουν </a:t>
            </a:r>
          </a:p>
          <a:p>
            <a:r>
              <a:rPr lang="el-GR" dirty="0"/>
              <a:t> </a:t>
            </a:r>
          </a:p>
          <a:p>
            <a:r>
              <a:rPr lang="el-GR" dirty="0"/>
              <a:t> </a:t>
            </a:r>
          </a:p>
          <a:p>
            <a:r>
              <a:rPr lang="el-GR" dirty="0"/>
              <a:t>* Προσέχω πάντα τα σύμβολα που μου δείχνουν</a:t>
            </a:r>
            <a:r>
              <a:rPr lang="en-US" dirty="0"/>
              <a:t>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ότι δύο στοιχεία είναι ίσα (γραμμούλες- χρώματα) </a:t>
            </a:r>
            <a:r>
              <a:rPr lang="el-GR" dirty="0"/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Πίνακας 8">
                <a:extLst>
                  <a:ext uri="{FF2B5EF4-FFF2-40B4-BE49-F238E27FC236}">
                    <a16:creationId xmlns:a16="http://schemas.microsoft.com/office/drawing/2014/main" id="{2989C618-D518-4A31-AAFB-62766D4DD1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3565598"/>
                  </p:ext>
                </p:extLst>
              </p:nvPr>
            </p:nvGraphicFramePr>
            <p:xfrm>
              <a:off x="6914948" y="2327835"/>
              <a:ext cx="3576736" cy="31116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8368">
                      <a:extLst>
                        <a:ext uri="{9D8B030D-6E8A-4147-A177-3AD203B41FA5}">
                          <a16:colId xmlns:a16="http://schemas.microsoft.com/office/drawing/2014/main" val="2974702692"/>
                        </a:ext>
                      </a:extLst>
                    </a:gridCol>
                    <a:gridCol w="1788368">
                      <a:extLst>
                        <a:ext uri="{9D8B030D-6E8A-4147-A177-3AD203B41FA5}">
                          <a16:colId xmlns:a16="http://schemas.microsoft.com/office/drawing/2014/main" val="71717423"/>
                        </a:ext>
                      </a:extLst>
                    </a:gridCol>
                  </a:tblGrid>
                  <a:tr h="777904">
                    <a:tc>
                      <a:txBody>
                        <a:bodyPr/>
                        <a:lstStyle/>
                        <a:p>
                          <a:pPr marL="48387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 dirty="0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Γωνίες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2286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Πλευρές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259358266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6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6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Α</m:t>
                                  </m:r>
                                </m:e>
                              </m:acc>
                              <m:r>
                                <a:rPr lang="el-GR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6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Κ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1651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4)</a:t>
                          </a:r>
                          <a:r>
                            <a:rPr lang="el-GR" sz="20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ΑΒ=ΚΛ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696836223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Β</m:t>
                                  </m:r>
                                </m:e>
                              </m:acc>
                              <m:r>
                                <a:rPr lang="el-GR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Λ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190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5)</a:t>
                          </a:r>
                          <a:r>
                            <a:rPr lang="el-GR" sz="20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ΑΓ=ΚΜ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11758710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acc>
                              <m:r>
                                <a:rPr lang="el-GR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Μ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ΒΓ=ΛΜ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8480248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Πίνακας 8">
                <a:extLst>
                  <a:ext uri="{FF2B5EF4-FFF2-40B4-BE49-F238E27FC236}">
                    <a16:creationId xmlns:a16="http://schemas.microsoft.com/office/drawing/2014/main" id="{2989C618-D518-4A31-AAFB-62766D4DD1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3565598"/>
                  </p:ext>
                </p:extLst>
              </p:nvPr>
            </p:nvGraphicFramePr>
            <p:xfrm>
              <a:off x="6914948" y="2327835"/>
              <a:ext cx="3576736" cy="31116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8368">
                      <a:extLst>
                        <a:ext uri="{9D8B030D-6E8A-4147-A177-3AD203B41FA5}">
                          <a16:colId xmlns:a16="http://schemas.microsoft.com/office/drawing/2014/main" val="2974702692"/>
                        </a:ext>
                      </a:extLst>
                    </a:gridCol>
                    <a:gridCol w="1788368">
                      <a:extLst>
                        <a:ext uri="{9D8B030D-6E8A-4147-A177-3AD203B41FA5}">
                          <a16:colId xmlns:a16="http://schemas.microsoft.com/office/drawing/2014/main" val="71717423"/>
                        </a:ext>
                      </a:extLst>
                    </a:gridCol>
                  </a:tblGrid>
                  <a:tr h="777904">
                    <a:tc>
                      <a:txBody>
                        <a:bodyPr/>
                        <a:lstStyle/>
                        <a:p>
                          <a:pPr marL="48387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 dirty="0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Γωνίες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2286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Πλευρές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259358266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3"/>
                          <a:stretch>
                            <a:fillRect l="-340" t="-100781" r="-101361" b="-20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651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4)</a:t>
                          </a:r>
                          <a:r>
                            <a:rPr lang="el-GR" sz="20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ΑΒ=ΚΛ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696836223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3"/>
                          <a:stretch>
                            <a:fillRect l="-340" t="-200781" r="-101361" b="-10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90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5)</a:t>
                          </a:r>
                          <a:r>
                            <a:rPr lang="el-GR" sz="20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ΑΓ=ΚΜ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11758710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3"/>
                          <a:stretch>
                            <a:fillRect l="-340" t="-300781" r="-101361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ΒΓ=ΛΜ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84802482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13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Παράδειγμα </a:t>
            </a:r>
            <a:r>
              <a:rPr lang="en-US" dirty="0"/>
              <a:t>2</a:t>
            </a:r>
            <a:r>
              <a:rPr lang="el-G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627121-28E6-49B3-9256-5EC2D7600DAA}"/>
              </a:ext>
            </a:extLst>
          </p:cNvPr>
          <p:cNvSpPr txBox="1"/>
          <p:nvPr/>
        </p:nvSpPr>
        <p:spPr>
          <a:xfrm>
            <a:off x="1251285" y="2711330"/>
            <a:ext cx="3272590" cy="2246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 marR="613410" algn="just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</a:rPr>
              <a:t>Στο παραπάνω σχήμα ΞΕΡΩ</a:t>
            </a:r>
          </a:p>
          <a:p>
            <a:pPr marL="97155" marR="613410" algn="just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</a:rPr>
              <a:t>ότι τα τρίγωνα είναι ίσα Ας δούμε δίπλα τις 6 ισότητες στοιχείων  τους που προκύπτουν 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Πίνακας 8">
                <a:extLst>
                  <a:ext uri="{FF2B5EF4-FFF2-40B4-BE49-F238E27FC236}">
                    <a16:creationId xmlns:a16="http://schemas.microsoft.com/office/drawing/2014/main" id="{2989C618-D518-4A31-AAFB-62766D4DD1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023212"/>
                  </p:ext>
                </p:extLst>
              </p:nvPr>
            </p:nvGraphicFramePr>
            <p:xfrm>
              <a:off x="6914948" y="2327835"/>
              <a:ext cx="3576736" cy="31116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8368">
                      <a:extLst>
                        <a:ext uri="{9D8B030D-6E8A-4147-A177-3AD203B41FA5}">
                          <a16:colId xmlns:a16="http://schemas.microsoft.com/office/drawing/2014/main" val="2974702692"/>
                        </a:ext>
                      </a:extLst>
                    </a:gridCol>
                    <a:gridCol w="1788368">
                      <a:extLst>
                        <a:ext uri="{9D8B030D-6E8A-4147-A177-3AD203B41FA5}">
                          <a16:colId xmlns:a16="http://schemas.microsoft.com/office/drawing/2014/main" val="71717423"/>
                        </a:ext>
                      </a:extLst>
                    </a:gridCol>
                  </a:tblGrid>
                  <a:tr h="777904">
                    <a:tc>
                      <a:txBody>
                        <a:bodyPr/>
                        <a:lstStyle/>
                        <a:p>
                          <a:pPr marL="48387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 dirty="0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Γωνίες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2286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Πλευρές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259358266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6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6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Α</m:t>
                                  </m:r>
                                </m:e>
                              </m:acc>
                              <m:r>
                                <a:rPr lang="el-GR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6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Ε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1651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ΑΒ=ΕΔ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696836223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Β</m:t>
                                  </m:r>
                                </m:e>
                              </m:acc>
                              <m:r>
                                <a:rPr lang="el-GR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190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ΑΓ=ΕΖ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11758710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pPr marL="31813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3)</a:t>
                          </a: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acc>
                              <m:r>
                                <a:rPr lang="el-GR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</m:acc>
                            </m:oMath>
                          </a14:m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ΒΓ=ΔΖ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8480248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Πίνακας 8">
                <a:extLst>
                  <a:ext uri="{FF2B5EF4-FFF2-40B4-BE49-F238E27FC236}">
                    <a16:creationId xmlns:a16="http://schemas.microsoft.com/office/drawing/2014/main" id="{2989C618-D518-4A31-AAFB-62766D4DD1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023212"/>
                  </p:ext>
                </p:extLst>
              </p:nvPr>
            </p:nvGraphicFramePr>
            <p:xfrm>
              <a:off x="6914948" y="2327835"/>
              <a:ext cx="3576736" cy="31116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88368">
                      <a:extLst>
                        <a:ext uri="{9D8B030D-6E8A-4147-A177-3AD203B41FA5}">
                          <a16:colId xmlns:a16="http://schemas.microsoft.com/office/drawing/2014/main" val="2974702692"/>
                        </a:ext>
                      </a:extLst>
                    </a:gridCol>
                    <a:gridCol w="1788368">
                      <a:extLst>
                        <a:ext uri="{9D8B030D-6E8A-4147-A177-3AD203B41FA5}">
                          <a16:colId xmlns:a16="http://schemas.microsoft.com/office/drawing/2014/main" val="71717423"/>
                        </a:ext>
                      </a:extLst>
                    </a:gridCol>
                  </a:tblGrid>
                  <a:tr h="777904">
                    <a:tc>
                      <a:txBody>
                        <a:bodyPr/>
                        <a:lstStyle/>
                        <a:p>
                          <a:pPr marL="48387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 dirty="0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Γωνίες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tc>
                      <a:txBody>
                        <a:bodyPr/>
                        <a:lstStyle/>
                        <a:p>
                          <a:pPr marL="2286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2000" b="1">
                              <a:solidFill>
                                <a:srgbClr val="FFFFF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Πλευρές </a:t>
                          </a:r>
                          <a:endParaRPr lang="el-GR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259358266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2"/>
                          <a:stretch>
                            <a:fillRect l="-340" t="-100781" r="-101361" b="-20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651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ΑΒ=ΕΔ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696836223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2"/>
                          <a:stretch>
                            <a:fillRect l="-340" t="-200781" r="-101361" b="-10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905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ΑΓ=ΕΖ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1117587107"/>
                      </a:ext>
                    </a:extLst>
                  </a:tr>
                  <a:tr h="7779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73025" marT="0" marB="0" anchor="ctr">
                        <a:blipFill>
                          <a:blip r:embed="rId2"/>
                          <a:stretch>
                            <a:fillRect l="-340" t="-300781" r="-101361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l-GR" sz="1550" b="1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6)</a:t>
                          </a:r>
                          <a:r>
                            <a:rPr lang="el-GR" sz="2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l-G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ΒΓ=ΔΖ </a:t>
                          </a:r>
                          <a:endParaRPr lang="el-GR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73025" marT="0" marB="0" anchor="ctr"/>
                    </a:tc>
                    <a:extLst>
                      <a:ext uri="{0D108BD9-81ED-4DB2-BD59-A6C34878D82A}">
                        <a16:rowId xmlns:a16="http://schemas.microsoft.com/office/drawing/2014/main" val="84802482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9" name="Picture 568">
            <a:extLst>
              <a:ext uri="{FF2B5EF4-FFF2-40B4-BE49-F238E27FC236}">
                <a16:creationId xmlns:a16="http://schemas.microsoft.com/office/drawing/2014/main" id="{E5B00B2D-71A5-49AB-A042-8FA1071B509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974180" y="530250"/>
            <a:ext cx="4895850" cy="176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876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15773"/>
            <a:ext cx="10058400" cy="2052480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el-GR" dirty="0"/>
              <a:t>Μέρος Β΄: </a:t>
            </a:r>
            <a:br>
              <a:rPr lang="el-GR" dirty="0"/>
            </a:br>
            <a:r>
              <a:rPr lang="el-GR" dirty="0"/>
              <a:t> Κριτήρια Ισότητας Τριγώνων </a:t>
            </a:r>
            <a:br>
              <a:rPr lang="el-GR" dirty="0"/>
            </a:br>
            <a:r>
              <a:rPr lang="el-GR" dirty="0"/>
              <a:t>(κατανόηση)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072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Τι θα κάνω όμως όταν ΔΕΝ ΞΕΡΩ από την αρχή ότι τα τρίγωνα είναι ίσα;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627121-28E6-49B3-9256-5EC2D7600DAA}"/>
              </a:ext>
            </a:extLst>
          </p:cNvPr>
          <p:cNvSpPr txBox="1"/>
          <p:nvPr/>
        </p:nvSpPr>
        <p:spPr>
          <a:xfrm>
            <a:off x="1251284" y="2711330"/>
            <a:ext cx="9753599" cy="2818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6000"/>
              </a:lnSpc>
              <a:spcAft>
                <a:spcPts val="520"/>
              </a:spcAft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Στις περισσότερες ασκήσεις 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δεν θα ξέρω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από την αρχή ότι τα τρίγωνα είναι ίσα. 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165"/>
              </a:spcAft>
            </a:pP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Θα μου ζητάει η άσκηση να το αποδείξω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. 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96000"/>
              </a:lnSpc>
              <a:spcAft>
                <a:spcPts val="530"/>
              </a:spcAft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Χρειάζεται λοιπόν εγώ να ψάξω να βρω 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6 ισότητες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στοιχείων για να το αποδείξω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;;;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 </a:t>
            </a:r>
          </a:p>
          <a:p>
            <a:pPr>
              <a:lnSpc>
                <a:spcPct val="107000"/>
              </a:lnSpc>
              <a:spcAft>
                <a:spcPts val="915"/>
              </a:spcAft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98120" algn="ctr">
              <a:lnSpc>
                <a:spcPct val="107000"/>
              </a:lnSpc>
              <a:spcAft>
                <a:spcPts val="270"/>
              </a:spcAft>
            </a:pP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ΌΧΙ…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87350" algn="ctr">
              <a:lnSpc>
                <a:spcPct val="107000"/>
              </a:lnSpc>
              <a:spcAft>
                <a:spcPts val="240"/>
              </a:spcAft>
            </a:pP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Υπάρχουν </a:t>
            </a:r>
            <a:r>
              <a:rPr lang="el-GR" sz="1800" dirty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τα </a:t>
            </a:r>
            <a:r>
              <a:rPr lang="el-GR" sz="1800" b="1" dirty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ΚΡΙΤΗΡΙΑ ΙΣΟΤΗΤΑΣ ΤΡΙΓΩΝΩΝ</a:t>
            </a:r>
            <a:r>
              <a:rPr lang="el-GR" sz="1800" dirty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που θα με βοηθήσουν σε αυτό με 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λιγότερα στοιχεία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20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457200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Κριτήρια Ισότητας Τριγώνων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40ECC6-DD7A-480A-92CE-9EFFC076C9F4}"/>
              </a:ext>
            </a:extLst>
          </p:cNvPr>
          <p:cNvSpPr txBox="1"/>
          <p:nvPr/>
        </p:nvSpPr>
        <p:spPr>
          <a:xfrm>
            <a:off x="954832" y="1633889"/>
            <a:ext cx="101703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1ο Κριτήριο         Π-Γ-Π      *(Πλευρά – Γωνία – Πλευρά)</a:t>
            </a:r>
          </a:p>
          <a:p>
            <a:r>
              <a:rPr lang="el-GR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Αν δύο τρίγωνα έχουν δύο πλευρές ίσες μία προς μία και την περιεχόμενη γωνία τους ίση, τότε είναι ίσα.</a:t>
            </a:r>
          </a:p>
          <a:p>
            <a:endParaRPr lang="el-GR" b="1" dirty="0">
              <a:solidFill>
                <a:srgbClr val="3E3D2D"/>
              </a:solidFill>
              <a:uFill>
                <a:solidFill>
                  <a:srgbClr val="000000"/>
                </a:solidFill>
              </a:uFill>
              <a:latin typeface="Century Gothic" panose="020B0502020202020204" pitchFamily="34" charset="0"/>
            </a:endParaRPr>
          </a:p>
          <a:p>
            <a:r>
              <a:rPr lang="el-GR" sz="1800" b="1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2</a:t>
            </a:r>
            <a:r>
              <a:rPr lang="el-GR" sz="1800" b="1" u="none" strike="noStrike" baseline="30000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ο</a:t>
            </a:r>
            <a:r>
              <a:rPr lang="el-GR" sz="1800" b="1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Κριτήριο          Γ-Π-Γ       *(Γωνία-Πλευρά-Γωνία)</a:t>
            </a:r>
          </a:p>
          <a:p>
            <a:r>
              <a:rPr lang="el-GR" sz="1800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Αν δύο τρίγωνα έχουν μία πλευρά ίση και τις προσκείμενες στην πλευρά αυτή γωνίες ίσες μία προς μία, τότε είναι ίσα.</a:t>
            </a:r>
            <a:endParaRPr lang="el-GR" b="1" dirty="0">
              <a:solidFill>
                <a:srgbClr val="3E3D2D"/>
              </a:solidFill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endParaRPr lang="el-GR" sz="1800" b="1" u="none" strike="noStrike" dirty="0">
              <a:solidFill>
                <a:srgbClr val="3E3D2D"/>
              </a:solidFill>
              <a:effectLst/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r>
              <a:rPr lang="el-GR" sz="1800" b="1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3</a:t>
            </a:r>
            <a:r>
              <a:rPr lang="el-GR" sz="1800" b="1" u="none" strike="noStrike" baseline="30000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ο</a:t>
            </a:r>
            <a:r>
              <a:rPr lang="el-GR" sz="1800" b="1" u="none" strike="noStrike" dirty="0">
                <a:solidFill>
                  <a:srgbClr val="3E3D2D"/>
                </a:solidFill>
                <a:effectLst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Κριτήριο          Π-Π-Π       *(Πλευρά-Πλευρά-Πλευρά)</a:t>
            </a:r>
            <a:endParaRPr lang="el-GR" b="1" dirty="0">
              <a:solidFill>
                <a:srgbClr val="3E3D2D"/>
              </a:solidFill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Αν δύο τρίγωνα έχουν τις πλευρές τους ίσες μία προς μία, τότε είναι ίσα.</a:t>
            </a:r>
          </a:p>
          <a:p>
            <a:endParaRPr lang="el-GR" b="1" u="none" strike="noStrike" dirty="0">
              <a:solidFill>
                <a:srgbClr val="3E3D2D"/>
              </a:solidFill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* 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Με τα κριτήρια ισότητας λοιπόν</a:t>
            </a:r>
            <a:r>
              <a:rPr lang="el-GR" sz="1800" u="sng" dirty="0">
                <a:solidFill>
                  <a:srgbClr val="3E3D2D"/>
                </a:solidFill>
                <a:effectLst/>
                <a:uFill>
                  <a:solidFill>
                    <a:srgbClr val="3E3D2D"/>
                  </a:solidFill>
                </a:u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δε χρειάζομαι 6 ισότητες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για να δείξω ότι δύο τρίγωνα είναι ίσα, αλλά</a:t>
            </a:r>
            <a:r>
              <a:rPr lang="el-GR" sz="1800" b="1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r>
              <a:rPr lang="el-GR" sz="1800" b="1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μόνο 3 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αρκεί να είναι με τη </a:t>
            </a:r>
            <a:r>
              <a:rPr lang="el-GR" sz="1800" b="1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σωστή σειρά</a:t>
            </a:r>
            <a:r>
              <a:rPr lang="el-GR" sz="1800" dirty="0">
                <a:solidFill>
                  <a:srgbClr val="3E3D2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</a:t>
            </a:r>
            <a:endParaRPr lang="el-GR" dirty="0"/>
          </a:p>
          <a:p>
            <a:endParaRPr lang="el-GR" sz="1800" b="1" u="none" strike="noStrike" dirty="0">
              <a:solidFill>
                <a:srgbClr val="3E3D2D"/>
              </a:solidFill>
              <a:effectLst/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endParaRPr lang="el-GR" sz="1800" b="1" u="none" strike="noStrike" dirty="0">
              <a:solidFill>
                <a:srgbClr val="3E3D2D"/>
              </a:solidFill>
              <a:effectLst/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32279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457200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Κριτήρια Ισότητας Τριγώνων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40ECC6-DD7A-480A-92CE-9EFFC076C9F4}"/>
              </a:ext>
            </a:extLst>
          </p:cNvPr>
          <p:cNvSpPr txBox="1"/>
          <p:nvPr/>
        </p:nvSpPr>
        <p:spPr>
          <a:xfrm>
            <a:off x="4856972" y="1861973"/>
            <a:ext cx="48083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Κριτήριο    Π Γ Π</a:t>
            </a:r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  </a:t>
            </a:r>
          </a:p>
          <a:p>
            <a:r>
              <a:rPr lang="el-GR" b="1" dirty="0"/>
              <a:t>Κριτήριο   Γ Π Γ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  </a:t>
            </a:r>
          </a:p>
          <a:p>
            <a:r>
              <a:rPr lang="el-GR" b="1" dirty="0"/>
              <a:t>Κριτήριο    Π </a:t>
            </a:r>
            <a:r>
              <a:rPr lang="el-GR" b="1" dirty="0" err="1"/>
              <a:t>Π</a:t>
            </a:r>
            <a:r>
              <a:rPr lang="el-GR" b="1" dirty="0"/>
              <a:t> </a:t>
            </a:r>
            <a:r>
              <a:rPr lang="el-GR" b="1" dirty="0" err="1"/>
              <a:t>Π</a:t>
            </a:r>
            <a:r>
              <a:rPr lang="el-GR" b="1" dirty="0"/>
              <a:t> </a:t>
            </a:r>
          </a:p>
          <a:p>
            <a:endParaRPr lang="el-GR" sz="1800" b="1" u="none" strike="noStrike" dirty="0">
              <a:solidFill>
                <a:srgbClr val="3E3D2D"/>
              </a:solidFill>
              <a:effectLst/>
              <a:uFill>
                <a:solidFill>
                  <a:srgbClr val="000000"/>
                </a:solidFill>
              </a:uFill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endParaRPr lang="el-GR" b="1" dirty="0"/>
          </a:p>
        </p:txBody>
      </p:sp>
      <p:pic>
        <p:nvPicPr>
          <p:cNvPr id="4" name="Picture 1136">
            <a:extLst>
              <a:ext uri="{FF2B5EF4-FFF2-40B4-BE49-F238E27FC236}">
                <a16:creationId xmlns:a16="http://schemas.microsoft.com/office/drawing/2014/main" id="{9BBE8FAE-5A2C-4D1D-A4EB-874CB5BEA69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93342" y="1568391"/>
            <a:ext cx="2998470" cy="1257935"/>
          </a:xfrm>
          <a:prstGeom prst="rect">
            <a:avLst/>
          </a:prstGeom>
        </p:spPr>
      </p:pic>
      <p:pic>
        <p:nvPicPr>
          <p:cNvPr id="5" name="Picture 1134">
            <a:extLst>
              <a:ext uri="{FF2B5EF4-FFF2-40B4-BE49-F238E27FC236}">
                <a16:creationId xmlns:a16="http://schemas.microsoft.com/office/drawing/2014/main" id="{7C2AAF9F-83AF-447B-865F-CB8A0DD31DB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93342" y="2985195"/>
            <a:ext cx="3666490" cy="1046480"/>
          </a:xfrm>
          <a:prstGeom prst="rect">
            <a:avLst/>
          </a:prstGeom>
        </p:spPr>
      </p:pic>
      <p:pic>
        <p:nvPicPr>
          <p:cNvPr id="6" name="Picture 1132">
            <a:extLst>
              <a:ext uri="{FF2B5EF4-FFF2-40B4-BE49-F238E27FC236}">
                <a16:creationId xmlns:a16="http://schemas.microsoft.com/office/drawing/2014/main" id="{B6943C59-5636-4FCB-B64F-9A60B8A0097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02807" y="4218360"/>
            <a:ext cx="3255010" cy="1277620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33FB66AB-D308-4EE5-999E-8748157E6592}"/>
              </a:ext>
            </a:extLst>
          </p:cNvPr>
          <p:cNvSpPr txBox="1"/>
          <p:nvPr/>
        </p:nvSpPr>
        <p:spPr>
          <a:xfrm>
            <a:off x="8426319" y="1895146"/>
            <a:ext cx="2939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ΠΡΟΣΟΧΗ !!!</a:t>
            </a:r>
          </a:p>
          <a:p>
            <a:r>
              <a:rPr lang="el-GR" b="1" dirty="0" err="1"/>
              <a:t>Χρειαζομαι</a:t>
            </a:r>
            <a:r>
              <a:rPr lang="el-GR" b="1" dirty="0"/>
              <a:t> μόνο 2 κριτήριο όχι και τα 3 ταυτόχρονα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6BFA28D-E50E-4582-AB9A-87A34EB7A21C}"/>
              </a:ext>
            </a:extLst>
          </p:cNvPr>
          <p:cNvSpPr txBox="1"/>
          <p:nvPr/>
        </p:nvSpPr>
        <p:spPr>
          <a:xfrm>
            <a:off x="4359832" y="5555292"/>
            <a:ext cx="4808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!!!Πρόσεχε τα στοιχεία που είναι ίσα πρέπει να βρίσκονται στη σωστή </a:t>
            </a:r>
            <a:r>
              <a:rPr lang="el-GR" b="1" dirty="0" err="1"/>
              <a:t>σειρα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966483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94_TF78438558" id="{4C793B3E-94FC-460F-8DB6-81BAA90A6624}" vid="{0DBEB6CE-59DB-4D4E-8602-FA1B0F1F623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{6B2D8A0D-ACED-4FA2-9C9E-40B644E4D5C8}tf78438558_win32</Template>
  <TotalTime>68</TotalTime>
  <Words>630</Words>
  <Application>Microsoft Office PowerPoint</Application>
  <PresentationFormat>Ευρεία οθόνη</PresentationFormat>
  <Paragraphs>103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Century Gothic</vt:lpstr>
      <vt:lpstr>Garamond</vt:lpstr>
      <vt:lpstr>Tahoma</vt:lpstr>
      <vt:lpstr>SavonVTI</vt:lpstr>
      <vt:lpstr>Παρουσιαση ισοτητα τριγωνων</vt:lpstr>
      <vt:lpstr>Μέρος Α΄:  Ίσα τρίγωνα</vt:lpstr>
      <vt:lpstr>Θυμάμαι:   πότε δύο τρίγωνα είναι ίσα; </vt:lpstr>
      <vt:lpstr>Παράδειγμα 1 </vt:lpstr>
      <vt:lpstr>Παράδειγμα 2 </vt:lpstr>
      <vt:lpstr>Μέρος Β΄:   Κριτήρια Ισότητας Τριγώνων  (κατανόηση) </vt:lpstr>
      <vt:lpstr>Τι θα κάνω όμως όταν ΔΕΝ ΞΕΡΩ από την αρχή ότι τα τρίγωνα είναι ίσα; </vt:lpstr>
      <vt:lpstr>Κριτήρια Ισότητας Τριγώνων </vt:lpstr>
      <vt:lpstr>Κριτήρια Ισότητας Τριγώνων </vt:lpstr>
      <vt:lpstr>Έχω λοιπόν 3 διαφορετικούς τρόπους για να δείξω  ότι δύο τρίγωνα είναι ίσα</vt:lpstr>
      <vt:lpstr>Μέρος Γ΄:   Χρήση Κριτηρίων για Σύγκριση Τριγώνων </vt:lpstr>
      <vt:lpstr>Παράδειγμα 1 </vt:lpstr>
      <vt:lpstr>Παράδειγμα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Halkia</dc:creator>
  <cp:lastModifiedBy>Halkia</cp:lastModifiedBy>
  <cp:revision>1</cp:revision>
  <dcterms:created xsi:type="dcterms:W3CDTF">2021-06-05T15:20:05Z</dcterms:created>
  <dcterms:modified xsi:type="dcterms:W3CDTF">2021-06-06T11:07:02Z</dcterms:modified>
</cp:coreProperties>
</file>