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0" r:id="rId4"/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6FBEC1E-2F46-475A-8FF1-2C568538BD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dirty="0"/>
              <a:t>«Κοινωνικές καταστάσεις»</a:t>
            </a:r>
            <a:br>
              <a:rPr lang="el-GR" dirty="0"/>
            </a:br>
            <a:r>
              <a:rPr lang="el-GR" dirty="0"/>
              <a:t>Συναισθήματα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4956AE5C-2B8E-4B8C-858E-0B931E3B08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990058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871AA5A-D713-4FB8-A89E-62B130BE0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75" y="466726"/>
            <a:ext cx="9744075" cy="623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041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0A6F3CA-7CBF-4736-811C-97F4B7E4C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226" y="381000"/>
            <a:ext cx="9744074" cy="620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135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2C26F414-A2F6-46B9-A433-662E4BE664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544714"/>
            <a:ext cx="9420225" cy="595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810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3329967-887B-49B6-B429-AFBB272BE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6" y="695325"/>
            <a:ext cx="9725024" cy="59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73142"/>
      </p:ext>
    </p:extLst>
  </p:cSld>
  <p:clrMapOvr>
    <a:masterClrMapping/>
  </p:clrMapOvr>
</p:sld>
</file>

<file path=ppt/theme/theme1.xml><?xml version="1.0" encoding="utf-8"?>
<a:theme xmlns:a="http://schemas.openxmlformats.org/drawingml/2006/main" name="Θρόισμα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</TotalTime>
  <Words>6</Words>
  <Application>Microsoft Office PowerPoint</Application>
  <PresentationFormat>Ευρεία οθόνη</PresentationFormat>
  <Paragraphs>1</Paragraphs>
  <Slides>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Θρόισμα</vt:lpstr>
      <vt:lpstr>«Κοινωνικές καταστάσεις» Συναισθήματα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Kalliopy Tsihla</dc:creator>
  <cp:lastModifiedBy>Kalliopy Tsihla</cp:lastModifiedBy>
  <cp:revision>3</cp:revision>
  <dcterms:created xsi:type="dcterms:W3CDTF">2021-06-01T18:09:55Z</dcterms:created>
  <dcterms:modified xsi:type="dcterms:W3CDTF">2021-06-01T18:35:37Z</dcterms:modified>
</cp:coreProperties>
</file>