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6FBEC1E-2F46-475A-8FF1-2C568538BD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l-GR" dirty="0"/>
              <a:t>«Κοινωνικές καταστάσεις»</a:t>
            </a:r>
            <a:br>
              <a:rPr lang="el-GR" dirty="0"/>
            </a:br>
            <a:r>
              <a:rPr lang="el-GR" dirty="0"/>
              <a:t>Συναισθήματα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956AE5C-2B8E-4B8C-858E-0B931E3B08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el-GR" sz="2000" b="1" dirty="0"/>
          </a:p>
        </p:txBody>
      </p:sp>
    </p:spTree>
    <p:extLst>
      <p:ext uri="{BB962C8B-B14F-4D97-AF65-F5344CB8AC3E}">
        <p14:creationId xmlns:p14="http://schemas.microsoft.com/office/powerpoint/2010/main" val="990058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6871AA5A-D713-4FB8-A89E-62B130BE07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75" y="466726"/>
            <a:ext cx="9744075" cy="6238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041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E0A6F3CA-7CBF-4736-811C-97F4B7E4C3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226" y="381000"/>
            <a:ext cx="9744074" cy="620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135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>
            <a:extLst>
              <a:ext uri="{FF2B5EF4-FFF2-40B4-BE49-F238E27FC236}">
                <a16:creationId xmlns:a16="http://schemas.microsoft.com/office/drawing/2014/main" id="{2C26F414-A2F6-46B9-A433-662E4BE664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550" y="544714"/>
            <a:ext cx="9420225" cy="5951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810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D3329967-887B-49B6-B429-AFBB272BED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876" y="695325"/>
            <a:ext cx="9725024" cy="592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973142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</TotalTime>
  <Words>6</Words>
  <Application>Microsoft Office PowerPoint</Application>
  <PresentationFormat>Ευρεία οθόνη</PresentationFormat>
  <Paragraphs>1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Θρόισμα</vt:lpstr>
      <vt:lpstr>«Κοινωνικές καταστάσεις» Συναισθήματα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Kalliopy Tsihla</dc:creator>
  <cp:lastModifiedBy>Kalliopy Tsihla</cp:lastModifiedBy>
  <cp:revision>3</cp:revision>
  <dcterms:created xsi:type="dcterms:W3CDTF">2021-06-01T18:09:55Z</dcterms:created>
  <dcterms:modified xsi:type="dcterms:W3CDTF">2021-06-01T18:35:37Z</dcterms:modified>
</cp:coreProperties>
</file>