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74" r:id="rId3"/>
    <p:sldId id="258" r:id="rId4"/>
    <p:sldId id="271" r:id="rId5"/>
    <p:sldId id="272" r:id="rId6"/>
    <p:sldId id="275" r:id="rId7"/>
    <p:sldId id="276" r:id="rId8"/>
    <p:sldId id="277" r:id="rId9"/>
    <p:sldId id="278" r:id="rId10"/>
    <p:sldId id="279" r:id="rId11"/>
    <p:sldId id="280" r:id="rId12"/>
    <p:sldId id="281" r:id="rId13"/>
  </p:sldIdLst>
  <p:sldSz cx="12192000" cy="6858000"/>
  <p:notesSz cx="6858000" cy="9144000"/>
  <p:defaultTextStyle>
    <a:defPPr rtl="0"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88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2256D6B4-BFE5-4111-99B3-F4719341AA88}" type="datetime1">
              <a:rPr lang="el-GR" smtClean="0"/>
              <a:t>6/6/2021</a:t>
            </a:fld>
            <a:endParaRPr lang="el-GR" dirty="0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l-GR"/>
              <a:pPr algn="r"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43EA4EC4-518E-435A-A8AF-CFBB078CE5B5}" type="datetime1">
              <a:rPr lang="el-GR" smtClean="0"/>
              <a:pPr/>
              <a:t>6/6/2021</a:t>
            </a:fld>
            <a:endParaRPr lang="el-GR" dirty="0"/>
          </a:p>
        </p:txBody>
      </p:sp>
      <p:sp>
        <p:nvSpPr>
          <p:cNvPr id="4" name="Σύμβολο κράτησης θέσης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l-GR" dirty="0"/>
              <a:t>Στυλ υποδείγματος κειμένου</a:t>
            </a:r>
          </a:p>
          <a:p>
            <a:pPr lvl="1" rtl="0"/>
            <a:r>
              <a:rPr lang="el-GR" dirty="0"/>
              <a:t>Δεύτερου επιπέδου</a:t>
            </a:r>
          </a:p>
          <a:p>
            <a:pPr lvl="2" rtl="0"/>
            <a:r>
              <a:rPr lang="el-GR" dirty="0"/>
              <a:t>Τρίτου επιπέδου</a:t>
            </a:r>
          </a:p>
          <a:p>
            <a:pPr lvl="3" rtl="0"/>
            <a:r>
              <a:rPr lang="el-GR" dirty="0"/>
              <a:t>Τέταρτου επιπέδου</a:t>
            </a:r>
          </a:p>
          <a:p>
            <a:pPr lvl="4" rtl="0"/>
            <a:r>
              <a:rPr lang="el-GR" dirty="0"/>
              <a:t>Πέμπτου επιπέδου</a:t>
            </a:r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C8DC57A8-AE18-4654-B6AF-04B3577165BE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 hasCustomPrompt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ρεις εικόνες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grpSp>
        <p:nvGrpSpPr>
          <p:cNvPr id="84" name="Ομάδα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86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87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88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89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0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1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2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3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4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5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6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</p:grpSp>
      <p:sp>
        <p:nvSpPr>
          <p:cNvPr id="97" name="Σύμβολο κράτησης εικόνας 33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grpSp>
        <p:nvGrpSpPr>
          <p:cNvPr id="98" name="Ομάδα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0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1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2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3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4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5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6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7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8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9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10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</p:grpSp>
      <p:sp>
        <p:nvSpPr>
          <p:cNvPr id="111" name="Σύμβολο κράτησης εικόνας 33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grpSp>
        <p:nvGrpSpPr>
          <p:cNvPr id="112" name="Ομάδα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14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15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16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17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18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19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20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21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22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23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24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</p:grpSp>
      <p:sp>
        <p:nvSpPr>
          <p:cNvPr id="125" name="Σύμβολο κράτησης εικόνας 33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126" name="Σύμβολο κράτησης θέσης κειμένου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l-GR" smtClean="0"/>
              <a:t>Στυλ υποδείγματος κειμένου</a:t>
            </a:r>
          </a:p>
        </p:txBody>
      </p:sp>
      <p:sp>
        <p:nvSpPr>
          <p:cNvPr id="8" name="Σύμβολο κράτησης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pPr/>
              <a:t>‹#›</a:t>
            </a:fld>
            <a:endParaRPr lang="el-GR" dirty="0"/>
          </a:p>
        </p:txBody>
      </p:sp>
      <p:sp>
        <p:nvSpPr>
          <p:cNvPr id="7" name="Σύμβολο κράτησης υποσέλιδου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6" name="Σύμβολο κράτησης ημερομηνίας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3A1C925-BC9F-46B5-8094-6C6723476B22}" type="datetime1">
              <a:rPr lang="el-GR" smtClean="0"/>
              <a:pPr/>
              <a:t>6/6/2021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el-GR" smtClean="0"/>
              <a:t>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el-GR"/>
              <a:pPr/>
              <a:t>‹#›</a:t>
            </a:fld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2A78B982-0F0D-452A-A10E-823C1FC569E6}" type="datetime1">
              <a:rPr lang="el-GR" smtClean="0"/>
              <a:pPr/>
              <a:t>6/6/2021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grpSp>
        <p:nvGrpSpPr>
          <p:cNvPr id="8" name="Ομάδα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Ελεύθερη σχεδίαση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" name="Ελεύθερη σχεδίαση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grpSp>
          <p:nvGrpSpPr>
            <p:cNvPr id="11" name="Ομάδα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Ελεύθερη σχεδίαση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l-GR" dirty="0"/>
              </a:p>
            </p:txBody>
          </p:sp>
          <p:sp>
            <p:nvSpPr>
              <p:cNvPr id="21" name="Ελεύθερη σχεδίαση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l-GR" dirty="0"/>
              </a:p>
            </p:txBody>
          </p:sp>
        </p:grpSp>
        <p:sp>
          <p:nvSpPr>
            <p:cNvPr id="12" name="Ελεύθερη σχεδίαση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3" name="Ελεύθερη σχεδίαση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4" name="Ελεύθερη σχεδίαση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5" name="Ελεύθερη σχεδίαση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6" name="Ελεύθερη σχεδίαση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7" name="Ελεύθερη σχεδίαση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8" name="Ελεύθερη σχεδίαση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9" name="Ελεύθερη σχεδίαση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</p:grpSp>
      <p:sp>
        <p:nvSpPr>
          <p:cNvPr id="3" name="Σύμβολο κράτησης θέσης εικόνας 2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t>‹#›</a:t>
            </a:fld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6ED60AB-0D1D-4770-B45D-95D65E5F03D0}" type="datetime1">
              <a:rPr lang="el-GR" smtClean="0"/>
              <a:pPr/>
              <a:t>6/6/2021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l-GR" smtClean="0"/>
              <a:t>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t>‹#›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5FD1C50-434F-4F7F-93F4-8391C3B1F159}" type="datetime1">
              <a:rPr lang="el-GR" smtClean="0"/>
              <a:pPr/>
              <a:t>6/6/2021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el-GR" smtClean="0"/>
              <a:t>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t>‹#›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F97D3CD-D8C2-4C57-91BB-4DCC64FB1FCD}" type="datetime1">
              <a:rPr lang="el-GR" smtClean="0"/>
              <a:pPr/>
              <a:t>6/6/2021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l-GR" smtClean="0"/>
              <a:t>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t>‹#›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54959A9-CC84-4C8E-9F28-9FBFA0AC3D66}" type="datetime1">
              <a:rPr lang="el-GR" smtClean="0"/>
              <a:pPr/>
              <a:t>6/6/2021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l-GR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el-GR" smtClean="0"/>
              <a:t>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el-GR" smtClean="0"/>
              <a:t>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t>‹#›</a:t>
            </a:fld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79A085B-5A6A-4CB1-A3D3-363E75C16A8A}" type="datetime1">
              <a:rPr lang="el-GR" smtClean="0"/>
              <a:pPr/>
              <a:t>6/6/2021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el-GR" smtClean="0"/>
              <a:t>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Σύμβολο κράτησης θέσης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Σύμβολο κράτησης θέσης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el-GR" smtClean="0"/>
              <a:t>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9" name="Σύμβολο κράτησης θέσης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t>‹#›</a:t>
            </a:fld>
            <a:endParaRPr lang="el-GR" dirty="0"/>
          </a:p>
        </p:txBody>
      </p:sp>
      <p:sp>
        <p:nvSpPr>
          <p:cNvPr id="8" name="Σύμβολο κράτησης θέσης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7" name="Σύμβολο κράτησης θέσης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1822563-89D2-467C-84B2-32BC59CAF8E1}" type="datetime1">
              <a:rPr lang="el-GR" smtClean="0"/>
              <a:pPr/>
              <a:t>6/6/2021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t>‹#›</a:t>
            </a:fld>
            <a:endParaRPr lang="el-GR" dirty="0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16CAAE9-FA31-4371-8478-AF23CD1FAA42}" type="datetime1">
              <a:rPr lang="el-GR" smtClean="0"/>
              <a:pPr/>
              <a:t>6/6/2021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t>‹#›</a:t>
            </a:fld>
            <a:endParaRPr lang="el-GR" dirty="0"/>
          </a:p>
        </p:txBody>
      </p:sp>
      <p:sp>
        <p:nvSpPr>
          <p:cNvPr id="3" name="Σύμβολο κράτησης θέσης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2" name="Σύμβολο κράτησης θέσης ημερομηνίας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1E6D1B6-CFF7-453E-AB63-5EAD99BA274F}" type="datetime1">
              <a:rPr lang="el-GR" smtClean="0"/>
              <a:pPr/>
              <a:t>6/6/2021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ύο εικόνες με λεζάντ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grpSp>
        <p:nvGrpSpPr>
          <p:cNvPr id="9" name="Ομάδα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1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2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3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4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5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6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7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8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9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0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1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</p:grpSp>
      <p:sp>
        <p:nvSpPr>
          <p:cNvPr id="36" name="Σύμβολο κράτησης εικόνας 33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39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l-GR" smtClean="0"/>
              <a:t>Στυλ υποδείγματος κειμένου</a:t>
            </a:r>
          </a:p>
        </p:txBody>
      </p:sp>
      <p:grpSp>
        <p:nvGrpSpPr>
          <p:cNvPr id="22" name="Ομάδα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4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5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</p:grpSp>
      <p:sp>
        <p:nvSpPr>
          <p:cNvPr id="37" name="Σύμβολο κράτησης εικόνας 33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0" name="Σύμβολο κράτησης θέσης κειμένου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l-GR" smtClean="0"/>
              <a:t>Στυλ υποδείγματος κειμένου</a:t>
            </a:r>
          </a:p>
        </p:txBody>
      </p:sp>
      <p:sp>
        <p:nvSpPr>
          <p:cNvPr id="8" name="Σύμβολο κράτησης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pPr/>
              <a:t>‹#›</a:t>
            </a:fld>
            <a:endParaRPr lang="el-GR" dirty="0"/>
          </a:p>
        </p:txBody>
      </p:sp>
      <p:sp>
        <p:nvSpPr>
          <p:cNvPr id="7" name="Σύμβολο κράτησης υποσέλιδου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6" name="Σύμβολο κράτησης ημερομηνίας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B7823DA-4471-44A3-BB91-8E092A59436F}" type="datetime1">
              <a:rPr lang="el-GR" smtClean="0"/>
              <a:pPr/>
              <a:t>6/6/2021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ρεις εικόνες με λεζάντ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grpSp>
        <p:nvGrpSpPr>
          <p:cNvPr id="52" name="Ομάδα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54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55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56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57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58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59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60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61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62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63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64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</p:grpSp>
      <p:sp>
        <p:nvSpPr>
          <p:cNvPr id="79" name="Σύμβολο κράτησης εικόνας 33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81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l-GR" smtClean="0"/>
              <a:t>Στυλ υποδείγματος κειμένου</a:t>
            </a:r>
          </a:p>
        </p:txBody>
      </p:sp>
      <p:grpSp>
        <p:nvGrpSpPr>
          <p:cNvPr id="84" name="Ομάδα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86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87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88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89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0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1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2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3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4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5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6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</p:grpSp>
      <p:sp>
        <p:nvSpPr>
          <p:cNvPr id="78" name="Σύμβολο κράτησης εικόνας 33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82" name="Σύμβολο κράτησης θέσης κειμένου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l-GR" smtClean="0"/>
              <a:t>Στυλ υποδείγματος κειμένου</a:t>
            </a:r>
          </a:p>
        </p:txBody>
      </p:sp>
      <p:grpSp>
        <p:nvGrpSpPr>
          <p:cNvPr id="97" name="Ομάδα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9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0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1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2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3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4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5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6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7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8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9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</p:grpSp>
      <p:sp>
        <p:nvSpPr>
          <p:cNvPr id="80" name="Σύμβολο κράτησης εικόνας 33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83" name="Σύμβολο κράτησης θέσης κειμένου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l-GR" smtClean="0"/>
              <a:t>Στυλ υποδείγματος κειμένου</a:t>
            </a:r>
          </a:p>
        </p:txBody>
      </p:sp>
      <p:sp>
        <p:nvSpPr>
          <p:cNvPr id="8" name="Σύμβολο κράτησης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pPr/>
              <a:t>‹#›</a:t>
            </a:fld>
            <a:endParaRPr lang="el-GR" dirty="0"/>
          </a:p>
        </p:txBody>
      </p:sp>
      <p:sp>
        <p:nvSpPr>
          <p:cNvPr id="7" name="Σύμβολο κράτησης υποσέλιδου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6" name="Σύμβολο κράτησης ημερομηνίας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0FBDC1F-3043-4251-A21D-ECBD6D43714D}" type="datetime1">
              <a:rPr lang="el-GR" smtClean="0"/>
              <a:pPr/>
              <a:t>6/6/2021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τίτλου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l-GR" dirty="0"/>
              <a:t>Επεξεργασία στυλ κειμένου υποδείγματος</a:t>
            </a:r>
          </a:p>
          <a:p>
            <a:pPr lvl="1" rtl="0"/>
            <a:r>
              <a:rPr lang="el-GR" dirty="0"/>
              <a:t>Δεύτερου επιπέδου</a:t>
            </a:r>
          </a:p>
          <a:p>
            <a:pPr lvl="2" rtl="0"/>
            <a:r>
              <a:rPr lang="el-GR" dirty="0"/>
              <a:t>Τρίτου επιπέδου</a:t>
            </a:r>
          </a:p>
          <a:p>
            <a:pPr lvl="3" rtl="0"/>
            <a:r>
              <a:rPr lang="el-GR" dirty="0"/>
              <a:t>Τέταρτου επιπέδου</a:t>
            </a:r>
          </a:p>
          <a:p>
            <a:pPr lvl="4" rtl="0"/>
            <a:r>
              <a:rPr lang="el-GR" dirty="0"/>
              <a:t>Πέμπτου επιπέδου</a:t>
            </a:r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9ADB283A-80A3-4181-99C4-CF1A94DEB135}" type="datetime1">
              <a:rPr lang="el-GR" smtClean="0"/>
              <a:pPr/>
              <a:t>6/6/2021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265611" y="673768"/>
            <a:ext cx="6858002" cy="2907632"/>
          </a:xfrm>
        </p:spPr>
        <p:txBody>
          <a:bodyPr rtlCol="0">
            <a:normAutofit fontScale="90000"/>
          </a:bodyPr>
          <a:lstStyle/>
          <a:p>
            <a:pPr rtl="0"/>
            <a:r>
              <a:rPr lang="el-GR" dirty="0" smtClean="0"/>
              <a:t>Η κακιά μάγισσα Ασυμμετρία και η καλή νεράιδα Συμμετρία!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92500" lnSpcReduction="20000"/>
          </a:bodyPr>
          <a:lstStyle/>
          <a:p>
            <a:pPr rtl="0"/>
            <a:r>
              <a:rPr lang="en-US" dirty="0" smtClean="0"/>
              <a:t>T4E </a:t>
            </a:r>
            <a:r>
              <a:rPr lang="el-GR" dirty="0" smtClean="0"/>
              <a:t>επιμόρφωση </a:t>
            </a:r>
          </a:p>
          <a:p>
            <a:pPr rtl="0"/>
            <a:r>
              <a:rPr lang="el-GR" dirty="0" smtClean="0"/>
              <a:t>τμήμα 1924</a:t>
            </a:r>
          </a:p>
          <a:p>
            <a:pPr rtl="0"/>
            <a:r>
              <a:rPr lang="el-GR" dirty="0" err="1" smtClean="0"/>
              <a:t>Μαστροκώστα</a:t>
            </a:r>
            <a:r>
              <a:rPr lang="el-GR" dirty="0" smtClean="0"/>
              <a:t> Αικατερίνη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/>
          <p:cNvPicPr>
            <a:picLocks noChangeAspect="1"/>
          </p:cNvPicPr>
          <p:nvPr/>
        </p:nvPicPr>
        <p:blipFill rotWithShape="1">
          <a:blip r:embed="rId3"/>
          <a:srcRect r="48719"/>
          <a:stretch/>
        </p:blipFill>
        <p:spPr>
          <a:xfrm>
            <a:off x="1046749" y="764286"/>
            <a:ext cx="2419470" cy="5562191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6219" y="764285"/>
            <a:ext cx="2338245" cy="5562191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5"/>
          <a:srcRect r="50258"/>
          <a:stretch/>
        </p:blipFill>
        <p:spPr>
          <a:xfrm>
            <a:off x="6477379" y="1310598"/>
            <a:ext cx="2322094" cy="4668253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9473" y="1310598"/>
            <a:ext cx="2365453" cy="4669941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27131" y="-49715"/>
            <a:ext cx="2264869" cy="272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72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3"/>
          <a:srcRect r="49705"/>
          <a:stretch/>
        </p:blipFill>
        <p:spPr>
          <a:xfrm>
            <a:off x="1769241" y="1421942"/>
            <a:ext cx="1911378" cy="4634556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4"/>
          <a:srcRect l="49472"/>
          <a:stretch/>
        </p:blipFill>
        <p:spPr>
          <a:xfrm>
            <a:off x="3680619" y="1423136"/>
            <a:ext cx="1919120" cy="4633362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5"/>
          <a:srcRect r="50082" b="8687"/>
          <a:stretch/>
        </p:blipFill>
        <p:spPr>
          <a:xfrm>
            <a:off x="6477001" y="1800728"/>
            <a:ext cx="2161674" cy="3878178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6"/>
          <a:srcRect l="49662"/>
          <a:stretch/>
        </p:blipFill>
        <p:spPr>
          <a:xfrm>
            <a:off x="8626642" y="1801514"/>
            <a:ext cx="2178894" cy="3877392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97125" y="62416"/>
            <a:ext cx="2266971" cy="27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4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003675" y="1359568"/>
            <a:ext cx="8584115" cy="1884948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Έτσι, όλοι είχαν τη συμμετρία και πάλι στο πρόσωπό τους και ζήσαν αυτοί καλά κι εμείς καλύτερα!!!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2791" y="3406447"/>
            <a:ext cx="2537638" cy="3042437"/>
          </a:xfrm>
          <a:prstGeom prst="rect">
            <a:avLst/>
          </a:prstGeom>
        </p:spPr>
      </p:pic>
      <p:sp>
        <p:nvSpPr>
          <p:cNvPr id="4" name="Επεξήγηση με σύννεφο 3"/>
          <p:cNvSpPr/>
          <p:nvPr/>
        </p:nvSpPr>
        <p:spPr>
          <a:xfrm>
            <a:off x="7590902" y="4138863"/>
            <a:ext cx="2816413" cy="1949115"/>
          </a:xfrm>
          <a:prstGeom prst="cloudCallout">
            <a:avLst>
              <a:gd name="adj1" fmla="val -99037"/>
              <a:gd name="adj2" fmla="val -22282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Πόσο μου αρέσει η Συμμετρία γύρω μας!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6527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Ρόλερ - Ρολοκουρτίνα Σχέδιο Παιδικό - Εφηβικό1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281"/>
            <a:ext cx="12192000" cy="694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392905" y="-397101"/>
            <a:ext cx="8799095" cy="2346216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chemeClr val="tx2"/>
                </a:solidFill>
              </a:rPr>
              <a:t>Μια φορά κι έναν καιρό σε μία χώρα μακρινή ήταν ένα πανέμορφο δάσος με δεκάδες χαρούμενα ζωάκια! Όλη μέρα έτρεχαν, έπαιζαν και γελούσαν!!! </a:t>
            </a:r>
            <a:endParaRPr lang="el-GR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27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402096" y="324853"/>
            <a:ext cx="10058402" cy="188494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Τη χαρά όμως και την ξεγνοιασιά τους ζήλεψε η κακιά και μοχθηρή μάγισσα Ασυμμετρία… Και τότε αποφάσισε να κάνει κάτι πολύ κακό…</a:t>
            </a: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3"/>
          <a:srcRect b="8070"/>
          <a:stretch/>
        </p:blipFill>
        <p:spPr>
          <a:xfrm>
            <a:off x="1656895" y="2358190"/>
            <a:ext cx="3880199" cy="3814010"/>
          </a:xfrm>
          <a:prstGeom prst="rect">
            <a:avLst/>
          </a:prstGeom>
        </p:spPr>
      </p:pic>
      <p:sp>
        <p:nvSpPr>
          <p:cNvPr id="6" name="Επεξήγηση με σύννεφο 5"/>
          <p:cNvSpPr/>
          <p:nvPr/>
        </p:nvSpPr>
        <p:spPr>
          <a:xfrm>
            <a:off x="6797840" y="2209798"/>
            <a:ext cx="4102771" cy="2590801"/>
          </a:xfrm>
          <a:prstGeom prst="cloudCallout">
            <a:avLst>
              <a:gd name="adj1" fmla="val -88456"/>
              <a:gd name="adj2" fmla="val 53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Θα δείτε τι θα πάθετε! Όλο γέλια και χαρές… θα σας κόψω εγώ τη μισή χαρά!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>
          <a:xfrm>
            <a:off x="1065212" y="461210"/>
            <a:ext cx="10058402" cy="1219200"/>
          </a:xfrm>
        </p:spPr>
        <p:txBody>
          <a:bodyPr/>
          <a:lstStyle/>
          <a:p>
            <a:r>
              <a:rPr lang="el-GR" dirty="0"/>
              <a:t>Έ</a:t>
            </a:r>
            <a:r>
              <a:rPr lang="el-GR" dirty="0" smtClean="0"/>
              <a:t>τσι κι έγινε… Ο </a:t>
            </a:r>
            <a:r>
              <a:rPr lang="el-GR" dirty="0" err="1" smtClean="0"/>
              <a:t>αρκούδος</a:t>
            </a:r>
            <a:r>
              <a:rPr lang="el-GR" dirty="0" smtClean="0"/>
              <a:t> πια δεν είχε ολόκληρο το λαμπερό του χαμόγελο…</a:t>
            </a:r>
            <a:endParaRPr lang="el-GR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 rotWithShape="1">
          <a:blip r:embed="rId3"/>
          <a:srcRect r="48719"/>
          <a:stretch/>
        </p:blipFill>
        <p:spPr>
          <a:xfrm>
            <a:off x="4134950" y="2201779"/>
            <a:ext cx="1664271" cy="3826042"/>
          </a:xfrm>
          <a:prstGeom prst="rect">
            <a:avLst/>
          </a:prstGeom>
        </p:spPr>
      </p:pic>
      <p:pic>
        <p:nvPicPr>
          <p:cNvPr id="2050" name="Picture 2" descr="ΜΙΑ ΑΡΚΟΥΔΑ ΠΑΧΟΥΛΗ | 9ο ΝΗΠΙΑΓΩΓΕΙΟ ΧΑΛΚΙΔΑΣ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19"/>
          <a:stretch/>
        </p:blipFill>
        <p:spPr bwMode="auto">
          <a:xfrm>
            <a:off x="5799221" y="2201779"/>
            <a:ext cx="1609111" cy="382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41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>
          <a:xfrm>
            <a:off x="0" y="364958"/>
            <a:ext cx="10058402" cy="1219200"/>
          </a:xfrm>
        </p:spPr>
        <p:txBody>
          <a:bodyPr/>
          <a:lstStyle/>
          <a:p>
            <a:r>
              <a:rPr lang="el-GR" dirty="0" smtClean="0"/>
              <a:t>Ούτε και ο χαρούμενος λύκος…</a:t>
            </a:r>
            <a:endParaRPr lang="el-GR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 rotWithShape="1">
          <a:blip r:embed="rId3"/>
          <a:srcRect r="79565" b="21292"/>
          <a:stretch/>
        </p:blipFill>
        <p:spPr>
          <a:xfrm>
            <a:off x="7335253" y="485350"/>
            <a:ext cx="1658435" cy="5855292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3"/>
          <a:srcRect l="20395" r="54289" b="21292"/>
          <a:stretch/>
        </p:blipFill>
        <p:spPr>
          <a:xfrm>
            <a:off x="8998303" y="485350"/>
            <a:ext cx="2054601" cy="585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1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>
          <a:xfrm>
            <a:off x="360947" y="276725"/>
            <a:ext cx="10058402" cy="1219200"/>
          </a:xfrm>
        </p:spPr>
        <p:txBody>
          <a:bodyPr/>
          <a:lstStyle/>
          <a:p>
            <a:r>
              <a:rPr lang="el-GR" dirty="0" smtClean="0"/>
              <a:t>Τα ίδια έπαθε και η ευγενική κουκουβάγια…</a:t>
            </a:r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3"/>
          <a:srcRect r="50258"/>
          <a:stretch/>
        </p:blipFill>
        <p:spPr>
          <a:xfrm>
            <a:off x="6244391" y="1495926"/>
            <a:ext cx="2322094" cy="4668253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 rotWithShape="1">
          <a:blip r:embed="rId3"/>
          <a:srcRect l="49313"/>
          <a:stretch/>
        </p:blipFill>
        <p:spPr>
          <a:xfrm>
            <a:off x="8566485" y="1495925"/>
            <a:ext cx="2366212" cy="466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88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>
          <a:xfrm>
            <a:off x="360947" y="413085"/>
            <a:ext cx="10058402" cy="12192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Η κακιά μάγισσα Ασυμμετρία συνέχισε να κόβει τη χαρά και από άλλα ζωάκια του δάσους…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3"/>
          <a:srcRect r="49705"/>
          <a:stretch/>
        </p:blipFill>
        <p:spPr>
          <a:xfrm>
            <a:off x="891980" y="1632285"/>
            <a:ext cx="1911378" cy="4634556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4"/>
          <a:srcRect l="49472"/>
          <a:stretch/>
        </p:blipFill>
        <p:spPr>
          <a:xfrm>
            <a:off x="2791326" y="1633479"/>
            <a:ext cx="1919120" cy="4633362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5"/>
          <a:srcRect r="50082" b="8687"/>
          <a:stretch/>
        </p:blipFill>
        <p:spPr>
          <a:xfrm>
            <a:off x="6477001" y="1800728"/>
            <a:ext cx="2161674" cy="3878178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 rotWithShape="1">
          <a:blip r:embed="rId6"/>
          <a:srcRect l="49662"/>
          <a:stretch/>
        </p:blipFill>
        <p:spPr>
          <a:xfrm>
            <a:off x="8626642" y="1801514"/>
            <a:ext cx="2178894" cy="387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3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>
          <a:xfrm>
            <a:off x="818147" y="264695"/>
            <a:ext cx="10058402" cy="239027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Ο </a:t>
            </a:r>
            <a:r>
              <a:rPr lang="el-GR" dirty="0" err="1" smtClean="0"/>
              <a:t>Μπάρνι</a:t>
            </a:r>
            <a:r>
              <a:rPr lang="el-GR" dirty="0"/>
              <a:t> </a:t>
            </a:r>
            <a:r>
              <a:rPr lang="el-GR" dirty="0" smtClean="0"/>
              <a:t>όμως το ελαφάκι κατάφερε να ξεφύγει από τα μαγικά ξόρκια της μάγισσας Ασυμμετρίας, έτρεξε όσο πιο γρήγορα μπορούσε και ζήτησε βοήθεια από την καλή νεράιδα Συμμετρία!</a:t>
            </a:r>
            <a:endParaRPr lang="el-GR" dirty="0"/>
          </a:p>
        </p:txBody>
      </p:sp>
      <p:pic>
        <p:nvPicPr>
          <p:cNvPr id="3074" name="Picture 2" descr="8,836 Deer cartoon head Vectors, Royalty-free Vector Deer cartoon head  Images | Depositphotos®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79789" y="3066383"/>
            <a:ext cx="2915485" cy="302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Επεξήγηση με σύννεφο 1"/>
          <p:cNvSpPr/>
          <p:nvPr/>
        </p:nvSpPr>
        <p:spPr>
          <a:xfrm>
            <a:off x="4920916" y="2767263"/>
            <a:ext cx="4860758" cy="2803358"/>
          </a:xfrm>
          <a:prstGeom prst="cloudCallout">
            <a:avLst>
              <a:gd name="adj1" fmla="val -70781"/>
              <a:gd name="adj2" fmla="val 95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Σε παρακαλώ νεράιδα </a:t>
            </a:r>
            <a:r>
              <a:rPr lang="el-GR" dirty="0"/>
              <a:t>Σ</a:t>
            </a:r>
            <a:r>
              <a:rPr lang="el-GR" dirty="0" smtClean="0"/>
              <a:t>υμμετρία! Βοήθησέ μας! Η κακιά μάγισσα Ασυμμετρία έχει πάρει τη  μισή χαρά από όλα τα ζώα τους δάσους!!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036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7337" y="938462"/>
            <a:ext cx="3970422" cy="4764507"/>
          </a:xfrm>
          <a:prstGeom prst="rect">
            <a:avLst/>
          </a:prstGeom>
        </p:spPr>
      </p:pic>
      <p:sp>
        <p:nvSpPr>
          <p:cNvPr id="4" name="Επεξήγηση με σύννεφο 3"/>
          <p:cNvSpPr/>
          <p:nvPr/>
        </p:nvSpPr>
        <p:spPr>
          <a:xfrm>
            <a:off x="842211" y="1203158"/>
            <a:ext cx="4704347" cy="3705726"/>
          </a:xfrm>
          <a:prstGeom prst="cloudCallout">
            <a:avLst>
              <a:gd name="adj1" fmla="val 107529"/>
              <a:gd name="adj2" fmla="val -4814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Μην αγχώνεστε φίλοι μου! </a:t>
            </a:r>
          </a:p>
          <a:p>
            <a:pPr algn="ctr"/>
            <a:r>
              <a:rPr lang="el-GR" dirty="0" smtClean="0"/>
              <a:t>Η νεράιδα της Συμμετρίας είμαι εγώ και θα τους επαναφέρω όλους στο λεπτό!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510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Εικόνα φύσης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35_TF03431377_TF03431377" id="{04C6ABFF-6D7E-4294-B6F1-7B6614CA4C9E}" vid="{B1B1264E-53AD-4047-85DA-3732DAEA85B1}"/>
    </a:ext>
  </a:extLst>
</a:theme>
</file>

<file path=ppt/theme/theme2.xml><?xml version="1.0" encoding="utf-8"?>
<a:theme xmlns:a="http://schemas.openxmlformats.org/drawingml/2006/main" name="Θέμα του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Παρουσίαση φύσης με σχεδίαση τοπίου (ευρεία οθόνη)</Template>
  <TotalTime>76</TotalTime>
  <Words>230</Words>
  <Application>Microsoft Office PowerPoint</Application>
  <PresentationFormat>Ευρεία οθόνη</PresentationFormat>
  <Paragraphs>17</Paragraphs>
  <Slides>12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5" baseType="lpstr">
      <vt:lpstr>Arial</vt:lpstr>
      <vt:lpstr>Segoe Print</vt:lpstr>
      <vt:lpstr>Εικόνα φύσης 16x9</vt:lpstr>
      <vt:lpstr>Η κακιά μάγισσα Ασυμμετρία και η καλή νεράιδα Συμμετρία!</vt:lpstr>
      <vt:lpstr>Μια φορά κι έναν καιρό σε μία χώρα μακρινή ήταν ένα πανέμορφο δάσος με δεκάδες χαρούμενα ζωάκια! Όλη μέρα έτρεχαν, έπαιζαν και γελούσαν!!! </vt:lpstr>
      <vt:lpstr>Τη χαρά όμως και την ξεγνοιασιά τους ζήλεψε η κακιά και μοχθηρή μάγισσα Ασυμμετρία… Και τότε αποφάσισε να κάνει κάτι πολύ κακό…</vt:lpstr>
      <vt:lpstr>Έτσι κι έγινε… Ο αρκούδος πια δεν είχε ολόκληρο το λαμπερό του χαμόγελο…</vt:lpstr>
      <vt:lpstr>Ούτε και ο χαρούμενος λύκος…</vt:lpstr>
      <vt:lpstr>Τα ίδια έπαθε και η ευγενική κουκουβάγια…</vt:lpstr>
      <vt:lpstr>Η κακιά μάγισσα Ασυμμετρία συνέχισε να κόβει τη χαρά και από άλλα ζωάκια του δάσους…</vt:lpstr>
      <vt:lpstr>Ο Μπάρνι όμως το ελαφάκι κατάφερε να ξεφύγει από τα μαγικά ξόρκια της μάγισσας Ασυμμετρίας, έτρεξε όσο πιο γρήγορα μπορούσε και ζήτησε βοήθεια από την καλή νεράιδα Συμμετρία!</vt:lpstr>
      <vt:lpstr>Παρουσίαση του PowerPoint</vt:lpstr>
      <vt:lpstr>Παρουσίαση του PowerPoint</vt:lpstr>
      <vt:lpstr>Παρουσίαση του PowerPoint</vt:lpstr>
      <vt:lpstr>Έτσι, όλοι είχαν τη συμμετρία και πάλι στο πρόσωπό τους και ζήσαν αυτοί καλά κι εμείς καλύτερα!!!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 ταξίδι των ιπποτών ξεκινά!</dc:title>
  <dc:creator>Katiana</dc:creator>
  <cp:lastModifiedBy>Katiana</cp:lastModifiedBy>
  <cp:revision>11</cp:revision>
  <dcterms:created xsi:type="dcterms:W3CDTF">2018-05-11T09:33:27Z</dcterms:created>
  <dcterms:modified xsi:type="dcterms:W3CDTF">2021-06-06T14:09:56Z</dcterms:modified>
</cp:coreProperties>
</file>