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6/12/2021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6/12/2021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6/12/2021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6/12/2021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6/12/2021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6/12/2021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2.jpeg"/><Relationship Id="rId1" Type="http://schemas.openxmlformats.org/officeDocument/2006/relationships/slideLayout" Target="../slideLayouts/slideLayout2.xml"/><Relationship Id="rId6" Type="http://schemas.openxmlformats.org/officeDocument/2006/relationships/image" Target="../media/image9.jpeg"/><Relationship Id="rId5" Type="http://schemas.openxmlformats.org/officeDocument/2006/relationships/image" Target="../media/image8.jpeg"/><Relationship Id="rId4" Type="http://schemas.openxmlformats.org/officeDocument/2006/relationships/image" Target="../media/image7.jpeg"/></Relationships>
</file>

<file path=ppt/slides/_rels/slide5.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15.jpeg"/></Relationships>
</file>

<file path=ppt/slides/_rels/slide8.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image" Target="../media/image1.jpeg"/><Relationship Id="rId1" Type="http://schemas.openxmlformats.org/officeDocument/2006/relationships/slideLayout" Target="../slideLayouts/slideLayout2.xml"/><Relationship Id="rId5" Type="http://schemas.openxmlformats.org/officeDocument/2006/relationships/image" Target="../media/image18.jpeg"/><Relationship Id="rId4" Type="http://schemas.openxmlformats.org/officeDocument/2006/relationships/image" Target="../media/image17.jpeg"/></Relationships>
</file>

<file path=ppt/slides/_rels/slide9.xml.rels><?xml version="1.0" encoding="UTF-8" standalone="yes"?>
<Relationships xmlns="http://schemas.openxmlformats.org/package/2006/relationships"><Relationship Id="rId3" Type="http://schemas.openxmlformats.org/officeDocument/2006/relationships/image" Target="../media/image20.jpeg"/><Relationship Id="rId2" Type="http://schemas.openxmlformats.org/officeDocument/2006/relationships/image" Target="../media/image19.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838201"/>
            <a:ext cx="7772400" cy="2057399"/>
          </a:xfrm>
        </p:spPr>
        <p:txBody>
          <a:bodyPr/>
          <a:lstStyle/>
          <a:p>
            <a:r>
              <a:rPr lang="el-GR" dirty="0" smtClean="0"/>
              <a:t>Γεμιστές πιπεριές και γεμιστές ντομάτες</a:t>
            </a:r>
            <a:endParaRPr lang="el-GR" dirty="0"/>
          </a:p>
        </p:txBody>
      </p:sp>
      <p:pic>
        <p:nvPicPr>
          <p:cNvPr id="1026" name="Picture 2" descr="C:\Users\Valia\Desktop\ΤΑΧΥΡΡΥΘΜΗ ΕΠΙΜΟΡΦΩΣΗ Τ4Ε\Δ3\γεμιστα ντοματες πιπεριες.jpg"/>
          <p:cNvPicPr>
            <a:picLocks noChangeAspect="1" noChangeArrowheads="1"/>
          </p:cNvPicPr>
          <p:nvPr/>
        </p:nvPicPr>
        <p:blipFill>
          <a:blip r:embed="rId2"/>
          <a:srcRect/>
          <a:stretch>
            <a:fillRect/>
          </a:stretch>
        </p:blipFill>
        <p:spPr bwMode="auto">
          <a:xfrm>
            <a:off x="2209800" y="3200400"/>
            <a:ext cx="4419600" cy="2590800"/>
          </a:xfrm>
          <a:prstGeom prst="rect">
            <a:avLst/>
          </a:prstGeom>
          <a:noFill/>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89038"/>
          </a:xfrm>
        </p:spPr>
        <p:txBody>
          <a:bodyPr>
            <a:normAutofit fontScale="90000"/>
          </a:bodyPr>
          <a:lstStyle/>
          <a:p>
            <a:r>
              <a:rPr lang="el-GR" dirty="0" smtClean="0"/>
              <a:t>Πυραμίδα Μεσογειακής Διατροφής, διαλέγοντας τα υγιεινά υλικά για τις πιπεριές μέσα από αυτήν</a:t>
            </a:r>
            <a:endParaRPr lang="el-GR" dirty="0"/>
          </a:p>
        </p:txBody>
      </p:sp>
      <p:pic>
        <p:nvPicPr>
          <p:cNvPr id="4" name="Content Placeholder 3" descr="diatrofiki-piramida.jpg"/>
          <p:cNvPicPr>
            <a:picLocks noGrp="1" noChangeAspect="1"/>
          </p:cNvPicPr>
          <p:nvPr>
            <p:ph idx="1"/>
          </p:nvPr>
        </p:nvPicPr>
        <p:blipFill>
          <a:blip r:embed="rId2"/>
          <a:stretch>
            <a:fillRect/>
          </a:stretch>
        </p:blipFill>
        <p:spPr>
          <a:xfrm>
            <a:off x="2667000" y="2133600"/>
            <a:ext cx="4018887" cy="4525963"/>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σκεύη θα χρειαστώ</a:t>
            </a:r>
            <a:endParaRPr lang="el-GR" dirty="0"/>
          </a:p>
        </p:txBody>
      </p:sp>
      <p:pic>
        <p:nvPicPr>
          <p:cNvPr id="4" name="Content Placeholder 3" descr="κατσαρολάκι.jpg"/>
          <p:cNvPicPr>
            <a:picLocks noGrp="1" noChangeAspect="1"/>
          </p:cNvPicPr>
          <p:nvPr>
            <p:ph idx="1"/>
          </p:nvPr>
        </p:nvPicPr>
        <p:blipFill>
          <a:blip r:embed="rId2"/>
          <a:stretch>
            <a:fillRect/>
          </a:stretch>
        </p:blipFill>
        <p:spPr>
          <a:xfrm>
            <a:off x="762000" y="2209800"/>
            <a:ext cx="2209800" cy="2476500"/>
          </a:xfrm>
        </p:spPr>
      </p:pic>
      <p:pic>
        <p:nvPicPr>
          <p:cNvPr id="2050" name="Picture 2" descr="C:\Users\Valia\Desktop\ΤΑΧΥΡΡΥΘΜΗ ΕΠΙΜΟΡΦΩΣΗ Τ4Ε\Δ3\κουτάλι.jpg"/>
          <p:cNvPicPr>
            <a:picLocks noChangeAspect="1" noChangeArrowheads="1"/>
          </p:cNvPicPr>
          <p:nvPr/>
        </p:nvPicPr>
        <p:blipFill>
          <a:blip r:embed="rId3"/>
          <a:srcRect/>
          <a:stretch>
            <a:fillRect/>
          </a:stretch>
        </p:blipFill>
        <p:spPr bwMode="auto">
          <a:xfrm>
            <a:off x="3352800" y="2362200"/>
            <a:ext cx="2638425" cy="1733550"/>
          </a:xfrm>
          <a:prstGeom prst="rect">
            <a:avLst/>
          </a:prstGeom>
          <a:noFill/>
        </p:spPr>
      </p:pic>
      <p:sp>
        <p:nvSpPr>
          <p:cNvPr id="7" name="Rectangle 6"/>
          <p:cNvSpPr/>
          <p:nvPr/>
        </p:nvSpPr>
        <p:spPr>
          <a:xfrm>
            <a:off x="685800" y="5638800"/>
            <a:ext cx="7696200" cy="9144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t>κατσαρολάκι, κουτάλι, πολυμίξερ (μούλτι)</a:t>
            </a:r>
            <a:endParaRPr lang="el-GR" dirty="0"/>
          </a:p>
        </p:txBody>
      </p:sp>
      <p:cxnSp>
        <p:nvCxnSpPr>
          <p:cNvPr id="10" name="Straight Arrow Connector 9"/>
          <p:cNvCxnSpPr/>
          <p:nvPr/>
        </p:nvCxnSpPr>
        <p:spPr>
          <a:xfrm rot="16200000" flipH="1">
            <a:off x="3962400" y="4724400"/>
            <a:ext cx="1066800" cy="1524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rot="5400000">
            <a:off x="5676900" y="3771900"/>
            <a:ext cx="1524000" cy="1447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4" name="Straight Arrow Connector 13"/>
          <p:cNvCxnSpPr/>
          <p:nvPr/>
        </p:nvCxnSpPr>
        <p:spPr>
          <a:xfrm>
            <a:off x="2057400" y="4343400"/>
            <a:ext cx="11430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11" name="Picture 10" descr="μούλτι.jpg"/>
          <p:cNvPicPr>
            <a:picLocks noChangeAspect="1"/>
          </p:cNvPicPr>
          <p:nvPr/>
        </p:nvPicPr>
        <p:blipFill>
          <a:blip r:embed="rId4"/>
          <a:stretch>
            <a:fillRect/>
          </a:stretch>
        </p:blipFill>
        <p:spPr>
          <a:xfrm>
            <a:off x="7162800" y="1524000"/>
            <a:ext cx="1314863" cy="2514599"/>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Τι υλικά θα χρειαστώ</a:t>
            </a:r>
            <a:endParaRPr lang="el-GR" dirty="0"/>
          </a:p>
        </p:txBody>
      </p:sp>
      <p:pic>
        <p:nvPicPr>
          <p:cNvPr id="4" name="Content Placeholder 3" descr="173211610_734811247183310_4081296179008940803_n.jpg"/>
          <p:cNvPicPr>
            <a:picLocks noGrp="1" noChangeAspect="1"/>
          </p:cNvPicPr>
          <p:nvPr>
            <p:ph idx="1"/>
          </p:nvPr>
        </p:nvPicPr>
        <p:blipFill>
          <a:blip r:embed="rId2"/>
          <a:stretch>
            <a:fillRect/>
          </a:stretch>
        </p:blipFill>
        <p:spPr>
          <a:xfrm>
            <a:off x="1676400" y="1371600"/>
            <a:ext cx="5943600" cy="4800600"/>
          </a:xfrm>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Παίρνω ένα κατσαρολάκι</a:t>
            </a:r>
            <a:endParaRPr lang="el-GR" dirty="0"/>
          </a:p>
        </p:txBody>
      </p:sp>
      <p:pic>
        <p:nvPicPr>
          <p:cNvPr id="4" name="Content Placeholder 3" descr="κατσαρολάκι.jpg"/>
          <p:cNvPicPr>
            <a:picLocks noGrp="1" noChangeAspect="1"/>
          </p:cNvPicPr>
          <p:nvPr>
            <p:ph idx="1"/>
          </p:nvPr>
        </p:nvPicPr>
        <p:blipFill>
          <a:blip r:embed="rId2"/>
          <a:stretch>
            <a:fillRect/>
          </a:stretch>
        </p:blipFill>
        <p:spPr>
          <a:xfrm>
            <a:off x="3581400" y="1066800"/>
            <a:ext cx="1866900" cy="1866900"/>
          </a:xfrm>
        </p:spPr>
      </p:pic>
      <p:sp>
        <p:nvSpPr>
          <p:cNvPr id="5" name="TextBox 4"/>
          <p:cNvSpPr txBox="1"/>
          <p:nvPr/>
        </p:nvSpPr>
        <p:spPr>
          <a:xfrm>
            <a:off x="1447800" y="2590800"/>
            <a:ext cx="5943600" cy="1754326"/>
          </a:xfrm>
          <a:prstGeom prst="rect">
            <a:avLst/>
          </a:prstGeom>
          <a:noFill/>
        </p:spPr>
        <p:txBody>
          <a:bodyPr wrap="square" rtlCol="0">
            <a:spAutoFit/>
          </a:bodyPr>
          <a:lstStyle/>
          <a:p>
            <a:r>
              <a:rPr lang="el-GR" dirty="0" smtClean="0"/>
              <a:t>Βάζω ένα κρεμμύδι μέσα στο πολυμίξερ (μούλτι)      , για να το ψιλοκόψω σε μικρά κομμάτια.</a:t>
            </a:r>
          </a:p>
          <a:p>
            <a:endParaRPr lang="el-GR" dirty="0" smtClean="0"/>
          </a:p>
          <a:p>
            <a:r>
              <a:rPr lang="el-GR" dirty="0" smtClean="0"/>
              <a:t>Βάζω μέσα στο κατσαρολάκι το ψιλοκομμένο κρεμμύδι, λάδι, αλάτι, πιπέρι τα τσιγαρίζω-σοτάρω, ανακατεύοντάς τα. Μετά προσθέτω το ρύζι.</a:t>
            </a:r>
            <a:endParaRPr lang="el-GR" dirty="0"/>
          </a:p>
        </p:txBody>
      </p:sp>
      <p:pic>
        <p:nvPicPr>
          <p:cNvPr id="3074" name="Picture 2" descr="C:\Users\Valia\Desktop\ΤΑΧΥΡΡΥΘΜΗ ΕΠΙΜΟΡΦΩΣΗ Τ4Ε\Δ3\πιπέρι, ρύζι, λάδι.jpg"/>
          <p:cNvPicPr>
            <a:picLocks noChangeAspect="1" noChangeArrowheads="1"/>
          </p:cNvPicPr>
          <p:nvPr/>
        </p:nvPicPr>
        <p:blipFill>
          <a:blip r:embed="rId3"/>
          <a:srcRect/>
          <a:stretch>
            <a:fillRect/>
          </a:stretch>
        </p:blipFill>
        <p:spPr bwMode="auto">
          <a:xfrm>
            <a:off x="990600" y="4343400"/>
            <a:ext cx="2171700" cy="1952625"/>
          </a:xfrm>
          <a:prstGeom prst="rect">
            <a:avLst/>
          </a:prstGeom>
          <a:noFill/>
        </p:spPr>
      </p:pic>
      <p:pic>
        <p:nvPicPr>
          <p:cNvPr id="3075" name="Picture 3" descr="C:\Users\Valia\Desktop\ΤΑΧΥΡΡΥΘΜΗ ΕΠΙΜΟΡΦΩΣΗ Τ4Ε\Δ3\κρεμμύδι.jpg"/>
          <p:cNvPicPr>
            <a:picLocks noChangeAspect="1" noChangeArrowheads="1"/>
          </p:cNvPicPr>
          <p:nvPr/>
        </p:nvPicPr>
        <p:blipFill>
          <a:blip r:embed="rId4"/>
          <a:srcRect/>
          <a:stretch>
            <a:fillRect/>
          </a:stretch>
        </p:blipFill>
        <p:spPr bwMode="auto">
          <a:xfrm>
            <a:off x="3429000" y="4572000"/>
            <a:ext cx="2514600" cy="1295400"/>
          </a:xfrm>
          <a:prstGeom prst="rect">
            <a:avLst/>
          </a:prstGeom>
          <a:noFill/>
        </p:spPr>
      </p:pic>
      <p:pic>
        <p:nvPicPr>
          <p:cNvPr id="3076" name="Picture 4" descr="C:\Users\Valia\Desktop\ΤΑΧΥΡΡΥΘΜΗ ΕΠΙΜΟΡΦΩΣΗ Τ4Ε\Δ3\αλάτι.jpg"/>
          <p:cNvPicPr>
            <a:picLocks noChangeAspect="1" noChangeArrowheads="1"/>
          </p:cNvPicPr>
          <p:nvPr/>
        </p:nvPicPr>
        <p:blipFill>
          <a:blip r:embed="rId5"/>
          <a:srcRect/>
          <a:stretch>
            <a:fillRect/>
          </a:stretch>
        </p:blipFill>
        <p:spPr bwMode="auto">
          <a:xfrm>
            <a:off x="6324600" y="4191000"/>
            <a:ext cx="2286000" cy="1914525"/>
          </a:xfrm>
          <a:prstGeom prst="rect">
            <a:avLst/>
          </a:prstGeom>
          <a:noFill/>
        </p:spPr>
      </p:pic>
      <p:pic>
        <p:nvPicPr>
          <p:cNvPr id="9" name="Picture 8" descr="μούλτι.jpg"/>
          <p:cNvPicPr>
            <a:picLocks noChangeAspect="1"/>
          </p:cNvPicPr>
          <p:nvPr/>
        </p:nvPicPr>
        <p:blipFill>
          <a:blip r:embed="rId6" cstate="print"/>
          <a:stretch>
            <a:fillRect/>
          </a:stretch>
        </p:blipFill>
        <p:spPr>
          <a:xfrm>
            <a:off x="6096000" y="2438400"/>
            <a:ext cx="278911" cy="533400"/>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 κατσαρολάκι</a:t>
            </a:r>
            <a:endParaRPr lang="el-GR" dirty="0"/>
          </a:p>
        </p:txBody>
      </p:sp>
      <p:pic>
        <p:nvPicPr>
          <p:cNvPr id="4" name="Content Placeholder 3" descr="κατσαρολάκι.jpg"/>
          <p:cNvPicPr>
            <a:picLocks noGrp="1" noChangeAspect="1"/>
          </p:cNvPicPr>
          <p:nvPr>
            <p:ph idx="1"/>
          </p:nvPr>
        </p:nvPicPr>
        <p:blipFill>
          <a:blip r:embed="rId2"/>
          <a:stretch>
            <a:fillRect/>
          </a:stretch>
        </p:blipFill>
        <p:spPr>
          <a:xfrm>
            <a:off x="6781800" y="0"/>
            <a:ext cx="1866900" cy="1866900"/>
          </a:xfrm>
        </p:spPr>
      </p:pic>
      <p:sp>
        <p:nvSpPr>
          <p:cNvPr id="5" name="TextBox 4"/>
          <p:cNvSpPr txBox="1"/>
          <p:nvPr/>
        </p:nvSpPr>
        <p:spPr>
          <a:xfrm>
            <a:off x="1066800" y="2438400"/>
            <a:ext cx="6781800" cy="369332"/>
          </a:xfrm>
          <a:prstGeom prst="rect">
            <a:avLst/>
          </a:prstGeom>
          <a:noFill/>
        </p:spPr>
        <p:txBody>
          <a:bodyPr wrap="square" rtlCol="0">
            <a:spAutoFit/>
          </a:bodyPr>
          <a:lstStyle/>
          <a:p>
            <a:r>
              <a:rPr lang="el-GR" dirty="0" smtClean="0"/>
              <a:t>Προσθέτω και σάλτσα ντομάτας</a:t>
            </a:r>
            <a:endParaRPr lang="el-GR" dirty="0"/>
          </a:p>
        </p:txBody>
      </p:sp>
      <p:pic>
        <p:nvPicPr>
          <p:cNvPr id="4098" name="Picture 2" descr="C:\Users\Valia\Desktop\ΤΑΧΥΡΡΥΘΜΗ ΕΠΙΜΟΡΦΩΣΗ Τ4Ε\Δ3\ντομάτα σάλτσα.jpg"/>
          <p:cNvPicPr>
            <a:picLocks noChangeAspect="1" noChangeArrowheads="1"/>
          </p:cNvPicPr>
          <p:nvPr/>
        </p:nvPicPr>
        <p:blipFill>
          <a:blip r:embed="rId3"/>
          <a:srcRect/>
          <a:stretch>
            <a:fillRect/>
          </a:stretch>
        </p:blipFill>
        <p:spPr bwMode="auto">
          <a:xfrm>
            <a:off x="4343400" y="1981200"/>
            <a:ext cx="2295238" cy="1168165"/>
          </a:xfrm>
          <a:prstGeom prst="rect">
            <a:avLst/>
          </a:prstGeom>
          <a:noFill/>
        </p:spPr>
      </p:pic>
      <p:sp>
        <p:nvSpPr>
          <p:cNvPr id="7" name="TextBox 6"/>
          <p:cNvSpPr txBox="1"/>
          <p:nvPr/>
        </p:nvSpPr>
        <p:spPr>
          <a:xfrm>
            <a:off x="1295400" y="4114800"/>
            <a:ext cx="5181600" cy="369332"/>
          </a:xfrm>
          <a:prstGeom prst="rect">
            <a:avLst/>
          </a:prstGeom>
          <a:noFill/>
        </p:spPr>
        <p:txBody>
          <a:bodyPr wrap="square" rtlCol="0">
            <a:spAutoFit/>
          </a:bodyPr>
          <a:lstStyle/>
          <a:p>
            <a:r>
              <a:rPr lang="el-GR" dirty="0" smtClean="0"/>
              <a:t>Τα ανακατεύω όλα μαζί με ένα κουτάλι</a:t>
            </a:r>
            <a:endParaRPr lang="el-GR" dirty="0"/>
          </a:p>
        </p:txBody>
      </p:sp>
      <p:pic>
        <p:nvPicPr>
          <p:cNvPr id="4099" name="Picture 3" descr="C:\Users\Valia\Desktop\ΤΑΧΥΡΡΥΘΜΗ ΕΠΙΜΟΡΦΩΣΗ Τ4Ε\Δ3\κουτάλι.jpg"/>
          <p:cNvPicPr>
            <a:picLocks noChangeAspect="1" noChangeArrowheads="1"/>
          </p:cNvPicPr>
          <p:nvPr/>
        </p:nvPicPr>
        <p:blipFill>
          <a:blip r:embed="rId4"/>
          <a:srcRect/>
          <a:stretch>
            <a:fillRect/>
          </a:stretch>
        </p:blipFill>
        <p:spPr bwMode="auto">
          <a:xfrm>
            <a:off x="5257800" y="3810000"/>
            <a:ext cx="1676401" cy="1101462"/>
          </a:xfrm>
          <a:prstGeom prst="rect">
            <a:avLst/>
          </a:prstGeom>
          <a:noFill/>
        </p:spPr>
      </p:pic>
      <p:sp>
        <p:nvSpPr>
          <p:cNvPr id="9" name="TextBox 8"/>
          <p:cNvSpPr txBox="1"/>
          <p:nvPr/>
        </p:nvSpPr>
        <p:spPr>
          <a:xfrm>
            <a:off x="1295400" y="5715000"/>
            <a:ext cx="5638800" cy="646331"/>
          </a:xfrm>
          <a:prstGeom prst="rect">
            <a:avLst/>
          </a:prstGeom>
          <a:noFill/>
        </p:spPr>
        <p:txBody>
          <a:bodyPr wrap="square" rtlCol="0">
            <a:spAutoFit/>
          </a:bodyPr>
          <a:lstStyle/>
          <a:p>
            <a:r>
              <a:rPr lang="el-GR" dirty="0" smtClean="0"/>
              <a:t>Στη συνέχεια, με το κουτάλι παίρνω τις πιπεριές και τις ντομάτες και βάζω μέσα τη γέμιση με το ρύζι.</a:t>
            </a:r>
            <a:endParaRPr lang="el-G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Πιπεριές και Ντομάτες</a:t>
            </a:r>
            <a:endParaRPr lang="el-GR" dirty="0"/>
          </a:p>
        </p:txBody>
      </p:sp>
      <p:pic>
        <p:nvPicPr>
          <p:cNvPr id="4" name="Content Placeholder 3" descr="πιπεριές.jpg"/>
          <p:cNvPicPr>
            <a:picLocks noGrp="1" noChangeAspect="1"/>
          </p:cNvPicPr>
          <p:nvPr>
            <p:ph idx="1"/>
          </p:nvPr>
        </p:nvPicPr>
        <p:blipFill>
          <a:blip r:embed="rId2"/>
          <a:stretch>
            <a:fillRect/>
          </a:stretch>
        </p:blipFill>
        <p:spPr>
          <a:xfrm>
            <a:off x="2667000" y="1524000"/>
            <a:ext cx="3524250" cy="1962150"/>
          </a:xfrm>
        </p:spPr>
      </p:pic>
      <p:pic>
        <p:nvPicPr>
          <p:cNvPr id="5122" name="Picture 2" descr="C:\Users\Valia\Desktop\ΤΑΧΥΡΡΥΘΜΗ ΕΠΙΜΟΡΦΩΣΗ Τ4Ε\Δ3\ντομάτα.jpg"/>
          <p:cNvPicPr>
            <a:picLocks noChangeAspect="1" noChangeArrowheads="1"/>
          </p:cNvPicPr>
          <p:nvPr/>
        </p:nvPicPr>
        <p:blipFill>
          <a:blip r:embed="rId3"/>
          <a:srcRect/>
          <a:stretch>
            <a:fillRect/>
          </a:stretch>
        </p:blipFill>
        <p:spPr bwMode="auto">
          <a:xfrm>
            <a:off x="2514600" y="3581400"/>
            <a:ext cx="3733800" cy="1905000"/>
          </a:xfrm>
          <a:prstGeom prst="rect">
            <a:avLst/>
          </a:prstGeom>
          <a:noFill/>
        </p:spPr>
      </p:pic>
      <p:sp>
        <p:nvSpPr>
          <p:cNvPr id="6" name="TextBox 5"/>
          <p:cNvSpPr txBox="1"/>
          <p:nvPr/>
        </p:nvSpPr>
        <p:spPr>
          <a:xfrm>
            <a:off x="1524000" y="6019800"/>
            <a:ext cx="6096000" cy="646331"/>
          </a:xfrm>
          <a:prstGeom prst="rect">
            <a:avLst/>
          </a:prstGeom>
          <a:noFill/>
        </p:spPr>
        <p:txBody>
          <a:bodyPr wrap="square" rtlCol="0">
            <a:spAutoFit/>
          </a:bodyPr>
          <a:lstStyle/>
          <a:p>
            <a:r>
              <a:rPr lang="el-GR" dirty="0" smtClean="0"/>
              <a:t>Και τα γεμίζω με τη γέμιση από ρύζι, κρεμμύδι, ντομάτα σάλτσα που έφτιαξα πιο πριν.</a:t>
            </a:r>
            <a:endParaRPr lang="el-G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Μέσα στο ταψί</a:t>
            </a:r>
            <a:endParaRPr lang="el-GR" dirty="0"/>
          </a:p>
        </p:txBody>
      </p:sp>
      <p:sp>
        <p:nvSpPr>
          <p:cNvPr id="3" name="Content Placeholder 2"/>
          <p:cNvSpPr>
            <a:spLocks noGrp="1"/>
          </p:cNvSpPr>
          <p:nvPr>
            <p:ph idx="1"/>
          </p:nvPr>
        </p:nvSpPr>
        <p:spPr/>
        <p:txBody>
          <a:bodyPr/>
          <a:lstStyle/>
          <a:p>
            <a:pPr>
              <a:buNone/>
            </a:pPr>
            <a:r>
              <a:rPr lang="el-GR" dirty="0" smtClean="0"/>
              <a:t>Μπορώ να βάλω και πατάτες, </a:t>
            </a:r>
          </a:p>
          <a:p>
            <a:pPr>
              <a:buNone/>
            </a:pPr>
            <a:endParaRPr lang="el-GR" dirty="0" smtClean="0"/>
          </a:p>
          <a:p>
            <a:pPr>
              <a:buNone/>
            </a:pPr>
            <a:endParaRPr lang="el-GR" dirty="0" smtClean="0"/>
          </a:p>
          <a:p>
            <a:pPr>
              <a:buNone/>
            </a:pPr>
            <a:endParaRPr lang="el-GR" dirty="0" smtClean="0"/>
          </a:p>
          <a:p>
            <a:pPr>
              <a:buNone/>
            </a:pPr>
            <a:endParaRPr lang="el-GR" dirty="0" smtClean="0"/>
          </a:p>
          <a:p>
            <a:pPr>
              <a:buNone/>
            </a:pPr>
            <a:r>
              <a:rPr lang="el-GR" dirty="0" smtClean="0"/>
              <a:t>να ρίξω λάδι           , σάλτσα ντομάτας,               για να είναι πιο νόστιμες και οι πιπεριές και οι πατάτες</a:t>
            </a:r>
          </a:p>
          <a:p>
            <a:pPr>
              <a:buNone/>
            </a:pPr>
            <a:endParaRPr lang="el-GR" dirty="0" smtClean="0"/>
          </a:p>
          <a:p>
            <a:pPr>
              <a:buNone/>
            </a:pPr>
            <a:endParaRPr lang="el-GR" dirty="0"/>
          </a:p>
        </p:txBody>
      </p:sp>
      <p:pic>
        <p:nvPicPr>
          <p:cNvPr id="6146" name="Picture 2" descr="C:\Users\Valia\Desktop\ΤΑΧΥΡΡΥΘΜΗ ΕΠΙΜΟΡΦΩΣΗ Τ4Ε\Δ3\ταψί.jpg"/>
          <p:cNvPicPr>
            <a:picLocks noChangeAspect="1" noChangeArrowheads="1"/>
          </p:cNvPicPr>
          <p:nvPr/>
        </p:nvPicPr>
        <p:blipFill>
          <a:blip r:embed="rId2"/>
          <a:srcRect/>
          <a:stretch>
            <a:fillRect/>
          </a:stretch>
        </p:blipFill>
        <p:spPr bwMode="auto">
          <a:xfrm>
            <a:off x="6477000" y="1"/>
            <a:ext cx="2143125" cy="1600200"/>
          </a:xfrm>
          <a:prstGeom prst="rect">
            <a:avLst/>
          </a:prstGeom>
          <a:noFill/>
        </p:spPr>
      </p:pic>
      <p:pic>
        <p:nvPicPr>
          <p:cNvPr id="9" name="Picture 5" descr="C:\Users\Valia\Desktop\ΤΑΧΥΡΡΥΘΜΗ ΕΠΙΜΟΡΦΩΣΗ Τ4Ε\Δ3\πατάτες.jpg"/>
          <p:cNvPicPr>
            <a:picLocks noChangeAspect="1" noChangeArrowheads="1"/>
          </p:cNvPicPr>
          <p:nvPr/>
        </p:nvPicPr>
        <p:blipFill>
          <a:blip r:embed="rId3"/>
          <a:srcRect/>
          <a:stretch>
            <a:fillRect/>
          </a:stretch>
        </p:blipFill>
        <p:spPr bwMode="auto">
          <a:xfrm>
            <a:off x="2819400" y="2133600"/>
            <a:ext cx="2619375" cy="1743075"/>
          </a:xfrm>
          <a:prstGeom prst="rect">
            <a:avLst/>
          </a:prstGeom>
          <a:noFill/>
        </p:spPr>
      </p:pic>
      <p:pic>
        <p:nvPicPr>
          <p:cNvPr id="6" name="Picture 5" descr="λάδι.jpg"/>
          <p:cNvPicPr>
            <a:picLocks noChangeAspect="1"/>
          </p:cNvPicPr>
          <p:nvPr/>
        </p:nvPicPr>
        <p:blipFill>
          <a:blip r:embed="rId4"/>
          <a:stretch>
            <a:fillRect/>
          </a:stretch>
        </p:blipFill>
        <p:spPr>
          <a:xfrm>
            <a:off x="2743200" y="4114800"/>
            <a:ext cx="802519" cy="1011174"/>
          </a:xfrm>
          <a:prstGeom prst="rect">
            <a:avLst/>
          </a:prstGeom>
        </p:spPr>
      </p:pic>
      <p:pic>
        <p:nvPicPr>
          <p:cNvPr id="7" name="Picture 6" descr="ντομάτα σάλτσα.jpg"/>
          <p:cNvPicPr>
            <a:picLocks noChangeAspect="1"/>
          </p:cNvPicPr>
          <p:nvPr/>
        </p:nvPicPr>
        <p:blipFill>
          <a:blip r:embed="rId5"/>
          <a:stretch>
            <a:fillRect/>
          </a:stretch>
        </p:blipFill>
        <p:spPr>
          <a:xfrm>
            <a:off x="6858000" y="4495800"/>
            <a:ext cx="1247178" cy="634753"/>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Στο τέλος</a:t>
            </a:r>
            <a:endParaRPr lang="el-GR" dirty="0"/>
          </a:p>
        </p:txBody>
      </p:sp>
      <p:sp>
        <p:nvSpPr>
          <p:cNvPr id="3" name="Content Placeholder 2"/>
          <p:cNvSpPr>
            <a:spLocks noGrp="1"/>
          </p:cNvSpPr>
          <p:nvPr>
            <p:ph idx="1"/>
          </p:nvPr>
        </p:nvSpPr>
        <p:spPr/>
        <p:txBody>
          <a:bodyPr>
            <a:normAutofit/>
          </a:bodyPr>
          <a:lstStyle/>
          <a:p>
            <a:r>
              <a:rPr lang="el-GR" dirty="0" smtClean="0"/>
              <a:t>Βάζω στο ταψί τις γεμιστές πιπεριές και τις γεμιστές ντομάτες, βάζω λίγο νερό, τα κλείνω με ένα αλουμινόχαρτο            και βάζω το ταψί στον φούρνο για να ψηθεί το φαγητό. Μεγάλη προσοχή στον φούρνο, για να μην καούν τα παιδιά. Εδώ χρειάζεται και η βοήθεια των γονέων.</a:t>
            </a:r>
            <a:endParaRPr lang="el-GR" dirty="0"/>
          </a:p>
        </p:txBody>
      </p:sp>
      <p:pic>
        <p:nvPicPr>
          <p:cNvPr id="12" name="Picture 11" descr="γεμιστα ντοματες πιπεριες.jpg"/>
          <p:cNvPicPr>
            <a:picLocks noChangeAspect="1"/>
          </p:cNvPicPr>
          <p:nvPr/>
        </p:nvPicPr>
        <p:blipFill>
          <a:blip r:embed="rId2"/>
          <a:stretch>
            <a:fillRect/>
          </a:stretch>
        </p:blipFill>
        <p:spPr>
          <a:xfrm>
            <a:off x="457200" y="5181600"/>
            <a:ext cx="1657350" cy="1298475"/>
          </a:xfrm>
          <a:prstGeom prst="rect">
            <a:avLst/>
          </a:prstGeom>
        </p:spPr>
      </p:pic>
      <p:pic>
        <p:nvPicPr>
          <p:cNvPr id="7178" name="Picture 10" descr="C:\Users\Valia\Desktop\ΤΑΧΥΡΡΥΘΜΗ ΕΠΙΜΟΡΦΩΣΗ Τ4Ε\Δ3\αρχείο λήψης.jpg"/>
          <p:cNvPicPr>
            <a:picLocks noChangeAspect="1" noChangeArrowheads="1"/>
          </p:cNvPicPr>
          <p:nvPr/>
        </p:nvPicPr>
        <p:blipFill>
          <a:blip r:embed="rId3"/>
          <a:srcRect/>
          <a:stretch>
            <a:fillRect/>
          </a:stretch>
        </p:blipFill>
        <p:spPr bwMode="auto">
          <a:xfrm>
            <a:off x="7010400" y="5105400"/>
            <a:ext cx="1809947" cy="1371600"/>
          </a:xfrm>
          <a:prstGeom prst="rect">
            <a:avLst/>
          </a:prstGeom>
          <a:noFill/>
        </p:spPr>
      </p:pic>
      <p:cxnSp>
        <p:nvCxnSpPr>
          <p:cNvPr id="15" name="Straight Arrow Connector 14"/>
          <p:cNvCxnSpPr/>
          <p:nvPr/>
        </p:nvCxnSpPr>
        <p:spPr>
          <a:xfrm>
            <a:off x="2438400" y="57912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7" name="Picture 6" descr="φούρνος.jpg"/>
          <p:cNvPicPr>
            <a:picLocks noChangeAspect="1"/>
          </p:cNvPicPr>
          <p:nvPr/>
        </p:nvPicPr>
        <p:blipFill>
          <a:blip r:embed="rId4"/>
          <a:stretch>
            <a:fillRect/>
          </a:stretch>
        </p:blipFill>
        <p:spPr>
          <a:xfrm>
            <a:off x="3505200" y="5029200"/>
            <a:ext cx="2404348" cy="1546290"/>
          </a:xfrm>
          <a:prstGeom prst="rect">
            <a:avLst/>
          </a:prstGeom>
        </p:spPr>
      </p:pic>
      <p:cxnSp>
        <p:nvCxnSpPr>
          <p:cNvPr id="8" name="Straight Arrow Connector 7"/>
          <p:cNvCxnSpPr/>
          <p:nvPr/>
        </p:nvCxnSpPr>
        <p:spPr>
          <a:xfrm>
            <a:off x="5715000" y="5943600"/>
            <a:ext cx="1066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pic>
        <p:nvPicPr>
          <p:cNvPr id="9" name="Picture 8" descr="αλουμινόχαρτο.jpg"/>
          <p:cNvPicPr>
            <a:picLocks noChangeAspect="1"/>
          </p:cNvPicPr>
          <p:nvPr/>
        </p:nvPicPr>
        <p:blipFill>
          <a:blip r:embed="rId5"/>
          <a:stretch>
            <a:fillRect/>
          </a:stretch>
        </p:blipFill>
        <p:spPr>
          <a:xfrm>
            <a:off x="4876800" y="2590800"/>
            <a:ext cx="612322" cy="609600"/>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dirty="0" smtClean="0"/>
              <a:t>Είναι έτοιμες</a:t>
            </a:r>
            <a:endParaRPr lang="el-GR" dirty="0"/>
          </a:p>
        </p:txBody>
      </p:sp>
      <p:sp>
        <p:nvSpPr>
          <p:cNvPr id="3" name="Content Placeholder 2"/>
          <p:cNvSpPr>
            <a:spLocks noGrp="1"/>
          </p:cNvSpPr>
          <p:nvPr>
            <p:ph idx="1"/>
          </p:nvPr>
        </p:nvSpPr>
        <p:spPr/>
        <p:txBody>
          <a:bodyPr/>
          <a:lstStyle/>
          <a:p>
            <a:r>
              <a:rPr lang="el-GR" dirty="0" smtClean="0"/>
              <a:t>Οι γεμιστές πιπεριές και ντομάτες είναι πολύ θρεπτικό και νόστιμο φαγητό μεσογειακής διατροφής και μπορούμε να τις φάμε με τυρί και ψωμί.</a:t>
            </a:r>
            <a:endParaRPr lang="el-GR" dirty="0"/>
          </a:p>
        </p:txBody>
      </p:sp>
      <p:pic>
        <p:nvPicPr>
          <p:cNvPr id="4" name="Picture 3" descr="αρχείο λήψης (1).jpg"/>
          <p:cNvPicPr>
            <a:picLocks noChangeAspect="1"/>
          </p:cNvPicPr>
          <p:nvPr/>
        </p:nvPicPr>
        <p:blipFill>
          <a:blip r:embed="rId2"/>
          <a:stretch>
            <a:fillRect/>
          </a:stretch>
        </p:blipFill>
        <p:spPr>
          <a:xfrm>
            <a:off x="1066800" y="3962400"/>
            <a:ext cx="2857500" cy="2057400"/>
          </a:xfrm>
          <a:prstGeom prst="rect">
            <a:avLst/>
          </a:prstGeom>
        </p:spPr>
      </p:pic>
      <p:pic>
        <p:nvPicPr>
          <p:cNvPr id="5" name="Picture 4" descr="ψωμί.jpg"/>
          <p:cNvPicPr>
            <a:picLocks noChangeAspect="1"/>
          </p:cNvPicPr>
          <p:nvPr/>
        </p:nvPicPr>
        <p:blipFill>
          <a:blip r:embed="rId3"/>
          <a:stretch>
            <a:fillRect/>
          </a:stretch>
        </p:blipFill>
        <p:spPr>
          <a:xfrm>
            <a:off x="4953000" y="3886200"/>
            <a:ext cx="2628900" cy="1743075"/>
          </a:xfrm>
          <a:prstGeom prst="rect">
            <a:avLst/>
          </a:prstGeom>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93</TotalTime>
  <Words>241</Words>
  <Application>Microsoft Office PowerPoint</Application>
  <PresentationFormat>Προβολή στην οθόνη (4:3)</PresentationFormat>
  <Paragraphs>26</Paragraphs>
  <Slides>10</Slides>
  <Notes>0</Notes>
  <HiddenSlides>0</HiddenSlides>
  <MMClips>0</MMClips>
  <ScaleCrop>false</ScaleCrop>
  <HeadingPairs>
    <vt:vector size="4" baseType="variant">
      <vt:variant>
        <vt:lpstr>Θέμα</vt:lpstr>
      </vt:variant>
      <vt:variant>
        <vt:i4>1</vt:i4>
      </vt:variant>
      <vt:variant>
        <vt:lpstr>Τίτλοι διαφανειών</vt:lpstr>
      </vt:variant>
      <vt:variant>
        <vt:i4>10</vt:i4>
      </vt:variant>
    </vt:vector>
  </HeadingPairs>
  <TitlesOfParts>
    <vt:vector size="11" baseType="lpstr">
      <vt:lpstr>Office Theme</vt:lpstr>
      <vt:lpstr>Γεμιστές πιπεριές και γεμιστές ντομάτες</vt:lpstr>
      <vt:lpstr>Τι σκεύη θα χρειαστώ</vt:lpstr>
      <vt:lpstr>Τι υλικά θα χρειαστώ</vt:lpstr>
      <vt:lpstr>Παίρνω ένα κατσαρολάκι</vt:lpstr>
      <vt:lpstr>Στο κατσαρολάκι</vt:lpstr>
      <vt:lpstr>Πιπεριές και Ντομάτες</vt:lpstr>
      <vt:lpstr>Μέσα στο ταψί</vt:lpstr>
      <vt:lpstr>Στο τέλος</vt:lpstr>
      <vt:lpstr>Είναι έτοιμες</vt:lpstr>
      <vt:lpstr>Πυραμίδα Μεσογειακής Διατροφής, διαλέγοντας τα υγιεινά υλικά για τις πιπεριές μέσα από αυτήν</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Γεμιστές πιπεριές και γεμιστές ντομάτες</dc:title>
  <dc:creator>Valia Gounioti</dc:creator>
  <cp:lastModifiedBy>Μαρίνα</cp:lastModifiedBy>
  <cp:revision>18</cp:revision>
  <dcterms:created xsi:type="dcterms:W3CDTF">2006-08-16T00:00:00Z</dcterms:created>
  <dcterms:modified xsi:type="dcterms:W3CDTF">2021-06-12T20:56:05Z</dcterms:modified>
</cp:coreProperties>
</file>