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A96712B-E87C-4EA7-84AF-F5A81578C1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         </a:t>
            </a:r>
            <a:r>
              <a:rPr lang="el-GR" dirty="0" err="1"/>
              <a:t>Αντικειμενα</a:t>
            </a:r>
            <a:r>
              <a:rPr lang="el-GR" dirty="0"/>
              <a:t> για το </a:t>
            </a:r>
            <a:r>
              <a:rPr lang="el-GR" dirty="0" err="1"/>
              <a:t>πλυσιμο</a:t>
            </a:r>
            <a:r>
              <a:rPr lang="el-GR" dirty="0"/>
              <a:t> </a:t>
            </a:r>
            <a:r>
              <a:rPr lang="el-GR" dirty="0" err="1"/>
              <a:t>χεριων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4B06162-AB5C-4D40-B205-84672F3E7B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34430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C78E803-FF67-45D2-8FF4-2AE5D9E04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         ΔΙΑΒΑΖΩ ΤΑ ΑΝΤΙΚΕΙΜΕΝΑ ΓΙΑ ΤΟ ΠΛΥΣΙΜΟ ΤΩΝ ΧΕΡΙΩΝ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95D1BF7-6EFA-42D8-BDA4-8082491CC6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3600" dirty="0"/>
              <a:t>                  ΒΡΥΣΗ  </a:t>
            </a:r>
          </a:p>
        </p:txBody>
      </p:sp>
      <p:pic>
        <p:nvPicPr>
          <p:cNvPr id="8" name="Θέση περιεχομένου 7">
            <a:extLst>
              <a:ext uri="{FF2B5EF4-FFF2-40B4-BE49-F238E27FC236}">
                <a16:creationId xmlns:a16="http://schemas.microsoft.com/office/drawing/2014/main" id="{4C14D774-9E5B-4C51-8081-941115DF7B4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683428" y="3341846"/>
            <a:ext cx="3187931" cy="2103120"/>
          </a:xfrm>
        </p:spPr>
      </p:pic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5296A194-6D8D-4A69-AE28-85F212E06A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l-GR" sz="3600" dirty="0"/>
              <a:t>                ΣΑΠΟΥΝΙ</a:t>
            </a:r>
          </a:p>
        </p:txBody>
      </p:sp>
      <p:pic>
        <p:nvPicPr>
          <p:cNvPr id="10" name="Θέση περιεχομένου 9">
            <a:extLst>
              <a:ext uri="{FF2B5EF4-FFF2-40B4-BE49-F238E27FC236}">
                <a16:creationId xmlns:a16="http://schemas.microsoft.com/office/drawing/2014/main" id="{C9F38FED-6981-4F9A-B74F-45DCC46A8D0D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7343501" y="3308595"/>
            <a:ext cx="3142211" cy="2169622"/>
          </a:xfrm>
        </p:spPr>
      </p:pic>
    </p:spTree>
    <p:extLst>
      <p:ext uri="{BB962C8B-B14F-4D97-AF65-F5344CB8AC3E}">
        <p14:creationId xmlns:p14="http://schemas.microsoft.com/office/powerpoint/2010/main" val="2536730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7AEBF21-088F-468C-8607-3F50270C1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410E3B8-57C4-4930-BDF2-742AD4004E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3200" dirty="0"/>
              <a:t>                  ΠΕΤΣΕΤΑ</a:t>
            </a:r>
          </a:p>
        </p:txBody>
      </p:sp>
      <p:pic>
        <p:nvPicPr>
          <p:cNvPr id="8" name="Θέση περιεχομένου 7">
            <a:extLst>
              <a:ext uri="{FF2B5EF4-FFF2-40B4-BE49-F238E27FC236}">
                <a16:creationId xmlns:a16="http://schemas.microsoft.com/office/drawing/2014/main" id="{F54239FF-3EC9-4FBD-A818-8F67ACA595E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752008" y="3144419"/>
            <a:ext cx="3050771" cy="2497975"/>
          </a:xfrm>
        </p:spPr>
      </p:pic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C4BA903-67AD-454D-931E-979F342A5C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l-GR" sz="3200" dirty="0"/>
              <a:t>             ΟΔΟΝΤΟΚΡΕΜΑ</a:t>
            </a:r>
          </a:p>
        </p:txBody>
      </p:sp>
      <p:pic>
        <p:nvPicPr>
          <p:cNvPr id="10" name="Θέση περιεχομένου 9">
            <a:extLst>
              <a:ext uri="{FF2B5EF4-FFF2-40B4-BE49-F238E27FC236}">
                <a16:creationId xmlns:a16="http://schemas.microsoft.com/office/drawing/2014/main" id="{CC82BA12-01B5-4F8E-BDD5-2E270CCD7B37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7695406" y="3581114"/>
            <a:ext cx="2438400" cy="1624584"/>
          </a:xfrm>
        </p:spPr>
      </p:pic>
    </p:spTree>
    <p:extLst>
      <p:ext uri="{BB962C8B-B14F-4D97-AF65-F5344CB8AC3E}">
        <p14:creationId xmlns:p14="http://schemas.microsoft.com/office/powerpoint/2010/main" val="1975385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614959A-9C86-4933-8481-11ACD60CA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4B466DA-3CC5-47EE-8A6F-213293324F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3200" dirty="0"/>
              <a:t>         ΟΔΟΝΤΟΚΡΕΜΑ</a:t>
            </a:r>
          </a:p>
        </p:txBody>
      </p:sp>
      <p:pic>
        <p:nvPicPr>
          <p:cNvPr id="8" name="Θέση περιεχομένου 7">
            <a:extLst>
              <a:ext uri="{FF2B5EF4-FFF2-40B4-BE49-F238E27FC236}">
                <a16:creationId xmlns:a16="http://schemas.microsoft.com/office/drawing/2014/main" id="{3C3F3D77-64B3-4D0E-BD54-CB0AABEF81A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3928" y="3292488"/>
            <a:ext cx="4573897" cy="2568562"/>
          </a:xfrm>
        </p:spPr>
      </p:pic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65FE4BC4-E619-4597-BD6B-B22317D0F4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l-GR" sz="3200"/>
              <a:t>                   ΧΤΕΝΑ</a:t>
            </a:r>
            <a:endParaRPr lang="el-GR" sz="3200" dirty="0"/>
          </a:p>
        </p:txBody>
      </p:sp>
      <p:pic>
        <p:nvPicPr>
          <p:cNvPr id="10" name="Θέση περιεχομένου 9">
            <a:extLst>
              <a:ext uri="{FF2B5EF4-FFF2-40B4-BE49-F238E27FC236}">
                <a16:creationId xmlns:a16="http://schemas.microsoft.com/office/drawing/2014/main" id="{54461471-8E1B-4571-92A3-7C24E51CB118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7057748" y="3156274"/>
            <a:ext cx="3076058" cy="2049424"/>
          </a:xfrm>
        </p:spPr>
      </p:pic>
    </p:spTree>
    <p:extLst>
      <p:ext uri="{BB962C8B-B14F-4D97-AF65-F5344CB8AC3E}">
        <p14:creationId xmlns:p14="http://schemas.microsoft.com/office/powerpoint/2010/main" val="535866418"/>
      </p:ext>
    </p:extLst>
  </p:cSld>
  <p:clrMapOvr>
    <a:masterClrMapping/>
  </p:clrMapOvr>
</p:sld>
</file>

<file path=ppt/theme/theme1.xml><?xml version="1.0" encoding="utf-8"?>
<a:theme xmlns:a="http://schemas.openxmlformats.org/drawingml/2006/main" name="Μέρισμα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TM03457464[[fn=Μέρισμα]]</Template>
  <TotalTime>12</TotalTime>
  <Words>27</Words>
  <Application>Microsoft Office PowerPoint</Application>
  <PresentationFormat>Ευρεία οθόνη</PresentationFormat>
  <Paragraphs>8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Corbel</vt:lpstr>
      <vt:lpstr>Gill Sans MT</vt:lpstr>
      <vt:lpstr>Wingdings 2</vt:lpstr>
      <vt:lpstr>Μέρισμα</vt:lpstr>
      <vt:lpstr>         Αντικειμενα για το πλυσιμο χεριων</vt:lpstr>
      <vt:lpstr>          ΔΙΑΒΑΖΩ ΤΑ ΑΝΤΙΚΕΙΜΕΝΑ ΓΙΑ ΤΟ ΠΛΥΣΙΜΟ ΤΩΝ ΧΕΡΙΩΝ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Αντικειμενα για το πλυσιμο χεριων</dc:title>
  <dc:creator>User</dc:creator>
  <cp:lastModifiedBy>User</cp:lastModifiedBy>
  <cp:revision>2</cp:revision>
  <dcterms:created xsi:type="dcterms:W3CDTF">2021-05-17T17:06:56Z</dcterms:created>
  <dcterms:modified xsi:type="dcterms:W3CDTF">2021-05-17T17:19:07Z</dcterms:modified>
</cp:coreProperties>
</file>