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FB5-8747-48B9-9B6D-4E5AB0A2698E}" type="datetimeFigureOut">
              <a:rPr lang="el-GR" smtClean="0"/>
              <a:t>21/12/2020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C311102-F575-4F72-8673-B740E3F16D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37587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FB5-8747-48B9-9B6D-4E5AB0A2698E}" type="datetimeFigureOut">
              <a:rPr lang="el-GR" smtClean="0"/>
              <a:t>21/12/2020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C311102-F575-4F72-8673-B740E3F16D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054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FB5-8747-48B9-9B6D-4E5AB0A2698E}" type="datetimeFigureOut">
              <a:rPr lang="el-GR" smtClean="0"/>
              <a:t>21/12/2020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C311102-F575-4F72-8673-B740E3F16D62}" type="slidenum">
              <a:rPr lang="el-GR" smtClean="0"/>
              <a:t>‹#›</a:t>
            </a:fld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7024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FB5-8747-48B9-9B6D-4E5AB0A2698E}" type="datetimeFigureOut">
              <a:rPr lang="el-GR" smtClean="0"/>
              <a:t>21/12/2020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C311102-F575-4F72-8673-B740E3F16D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177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FB5-8747-48B9-9B6D-4E5AB0A2698E}" type="datetimeFigureOut">
              <a:rPr lang="el-GR" smtClean="0"/>
              <a:t>21/12/2020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C311102-F575-4F72-8673-B740E3F16D62}" type="slidenum">
              <a:rPr lang="el-GR" smtClean="0"/>
              <a:t>‹#›</a:t>
            </a:fld>
            <a:endParaRPr lang="el-G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1101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FB5-8747-48B9-9B6D-4E5AB0A2698E}" type="datetimeFigureOut">
              <a:rPr lang="el-GR" smtClean="0"/>
              <a:t>21/12/2020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C311102-F575-4F72-8673-B740E3F16D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992608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FB5-8747-48B9-9B6D-4E5AB0A2698E}" type="datetimeFigureOut">
              <a:rPr lang="el-GR" smtClean="0"/>
              <a:t>21/12/2020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1102-F575-4F72-8673-B740E3F16D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9376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FB5-8747-48B9-9B6D-4E5AB0A2698E}" type="datetimeFigureOut">
              <a:rPr lang="el-GR" smtClean="0"/>
              <a:t>21/12/2020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1102-F575-4F72-8673-B740E3F16D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4159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FB5-8747-48B9-9B6D-4E5AB0A2698E}" type="datetimeFigureOut">
              <a:rPr lang="el-GR" smtClean="0"/>
              <a:t>21/12/2020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1102-F575-4F72-8673-B740E3F16D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8665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FB5-8747-48B9-9B6D-4E5AB0A2698E}" type="datetimeFigureOut">
              <a:rPr lang="el-GR" smtClean="0"/>
              <a:t>21/12/2020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C311102-F575-4F72-8673-B740E3F16D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0013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FB5-8747-48B9-9B6D-4E5AB0A2698E}" type="datetimeFigureOut">
              <a:rPr lang="el-GR" smtClean="0"/>
              <a:t>21/12/2020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C311102-F575-4F72-8673-B740E3F16D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8580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FB5-8747-48B9-9B6D-4E5AB0A2698E}" type="datetimeFigureOut">
              <a:rPr lang="el-GR" smtClean="0"/>
              <a:t>21/12/2020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C311102-F575-4F72-8673-B740E3F16D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8312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FB5-8747-48B9-9B6D-4E5AB0A2698E}" type="datetimeFigureOut">
              <a:rPr lang="el-GR" smtClean="0"/>
              <a:t>21/12/2020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1102-F575-4F72-8673-B740E3F16D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07384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FB5-8747-48B9-9B6D-4E5AB0A2698E}" type="datetimeFigureOut">
              <a:rPr lang="el-GR" smtClean="0"/>
              <a:t>21/12/2020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1102-F575-4F72-8673-B740E3F16D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9712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FB5-8747-48B9-9B6D-4E5AB0A2698E}" type="datetimeFigureOut">
              <a:rPr lang="el-GR" smtClean="0"/>
              <a:t>21/12/2020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1102-F575-4F72-8673-B740E3F16D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6566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FB5-8747-48B9-9B6D-4E5AB0A2698E}" type="datetimeFigureOut">
              <a:rPr lang="el-GR" smtClean="0"/>
              <a:t>21/12/2020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C311102-F575-4F72-8673-B740E3F16D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0273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1AFB5-8747-48B9-9B6D-4E5AB0A2698E}" type="datetimeFigureOut">
              <a:rPr lang="el-GR" smtClean="0"/>
              <a:t>21/12/2020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C311102-F575-4F72-8673-B740E3F16D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62224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ΚΕΦΑΛΑΙΟ 5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ΚΟΙΝΩΝΙΚΟΠΟΙΗΣΗ ΚΑΙ ΚΟΙΝΩΝΙΚΟΣ ΕΛΕΓΧΟΣ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19372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02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94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33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82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51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3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09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2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05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50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00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10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22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35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07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27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88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10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59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09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43014"/>
      </p:ext>
    </p:extLst>
  </p:cSld>
  <p:clrMapOvr>
    <a:masterClrMapping/>
  </p:clrMapOvr>
</p:sld>
</file>

<file path=ppt/theme/theme1.xml><?xml version="1.0" encoding="utf-8"?>
<a:theme xmlns:a="http://schemas.openxmlformats.org/drawingml/2006/main" name="Θρόισμα">
  <a:themeElements>
    <a:clrScheme name="Θρόισμα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Θρόισμα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Θρόισμα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Θρόισμα</Template>
  <TotalTime>9</TotalTime>
  <Words>6</Words>
  <Application>Microsoft Office PowerPoint</Application>
  <PresentationFormat>Ευρεία οθόνη</PresentationFormat>
  <Paragraphs>2</Paragraphs>
  <Slides>22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22</vt:i4>
      </vt:variant>
    </vt:vector>
  </HeadingPairs>
  <TitlesOfParts>
    <vt:vector size="26" baseType="lpstr">
      <vt:lpstr>Arial</vt:lpstr>
      <vt:lpstr>Century Gothic</vt:lpstr>
      <vt:lpstr>Wingdings 3</vt:lpstr>
      <vt:lpstr>Θρόισμα</vt:lpstr>
      <vt:lpstr>ΚΕΦΑΛΑΙΟ 5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ELENI</dc:creator>
  <cp:lastModifiedBy>ELENI</cp:lastModifiedBy>
  <cp:revision>2</cp:revision>
  <dcterms:created xsi:type="dcterms:W3CDTF">2020-12-21T00:57:43Z</dcterms:created>
  <dcterms:modified xsi:type="dcterms:W3CDTF">2020-12-21T01:07:21Z</dcterms:modified>
</cp:coreProperties>
</file>