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75870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0054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70241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81779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81101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9260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993762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4159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86659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200133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38580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68312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7384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97123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96566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 smtClean="0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Επεξεργασία 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20273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  <a:solidFill>
            <a:schemeClr val="accent1">
              <a:lumMod val="75000"/>
              <a:alpha val="40000"/>
            </a:schemeClr>
          </a:solidFill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30"/>
            <a:ext cx="2356674" cy="6853283"/>
            <a:chOff x="6627813" y="195452"/>
            <a:chExt cx="1952625" cy="5678299"/>
          </a:xfrm>
          <a:solidFill>
            <a:schemeClr val="accent1"/>
          </a:solidFill>
        </p:grpSpPr>
        <p:sp>
          <p:nvSpPr>
            <p:cNvPr id="11" name="Freeform 27"/>
            <p:cNvSpPr/>
            <p:nvPr/>
          </p:nvSpPr>
          <p:spPr bwMode="auto">
            <a:xfrm>
              <a:off x="6627813" y="19545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grpFill/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grpFill/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 smtClean="0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Επεξεργασία 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1AFB5-8747-48B9-9B6D-4E5AB0A2698E}" type="datetimeFigureOut">
              <a:rPr lang="el-GR" smtClean="0"/>
              <a:t>21/12/2020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4C311102-F575-4F72-8673-B740E3F16D62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762224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ΚΕΦΑΛΑΙΟ 5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ΚΟΙΝΩΝΙΚΟΠΟΙΗΣΗ ΚΑΙ ΚΟΙΝΩΝΙΚΟΣ ΕΛΕΓΧΟΣ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193722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402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9946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4339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82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5515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33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1509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222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0055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050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890073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4104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96227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735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707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7278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18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310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2591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7091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43014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2C333A"/>
      </a:dk2>
      <a:lt2>
        <a:srgbClr val="D6ECED"/>
      </a:lt2>
      <a:accent1>
        <a:srgbClr val="DE32DE"/>
      </a:accent1>
      <a:accent2>
        <a:srgbClr val="F42B8A"/>
      </a:accent2>
      <a:accent3>
        <a:srgbClr val="349FE7"/>
      </a:accent3>
      <a:accent4>
        <a:srgbClr val="565FF8"/>
      </a:accent4>
      <a:accent5>
        <a:srgbClr val="876BE7"/>
      </a:accent5>
      <a:accent6>
        <a:srgbClr val="F268C2"/>
      </a:accent6>
      <a:hlink>
        <a:srgbClr val="F55CF9"/>
      </a:hlink>
      <a:folHlink>
        <a:srgbClr val="E8A0EE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F20B7C8E-B819-43F3-AAF9-EE50B1A8363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Θρόισμα</Template>
  <TotalTime>9</TotalTime>
  <Words>6</Words>
  <Application>Microsoft Office PowerPoint</Application>
  <PresentationFormat>Ευρεία οθόνη</PresentationFormat>
  <Paragraphs>2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6" baseType="lpstr">
      <vt:lpstr>Arial</vt:lpstr>
      <vt:lpstr>Century Gothic</vt:lpstr>
      <vt:lpstr>Wingdings 3</vt:lpstr>
      <vt:lpstr>Θρόισμα</vt:lpstr>
      <vt:lpstr>ΚΕΦΑΛΑΙΟ 5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ELENI</dc:creator>
  <cp:lastModifiedBy>ELENI</cp:lastModifiedBy>
  <cp:revision>2</cp:revision>
  <dcterms:created xsi:type="dcterms:W3CDTF">2020-12-21T00:57:43Z</dcterms:created>
  <dcterms:modified xsi:type="dcterms:W3CDTF">2020-12-21T01:07:21Z</dcterms:modified>
</cp:coreProperties>
</file>