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1"/>
  </p:notesMasterIdLst>
  <p:sldIdLst>
    <p:sldId id="260" r:id="rId2"/>
    <p:sldId id="267" r:id="rId3"/>
    <p:sldId id="256" r:id="rId4"/>
    <p:sldId id="262" r:id="rId5"/>
    <p:sldId id="263" r:id="rId6"/>
    <p:sldId id="258" r:id="rId7"/>
    <p:sldId id="264" r:id="rId8"/>
    <p:sldId id="265" r:id="rId9"/>
    <p:sldId id="266" r:id="rId10"/>
  </p:sldIdLst>
  <p:sldSz cx="12801600" cy="9601200" type="A3"/>
  <p:notesSz cx="6858000" cy="9144000"/>
  <p:defaultTextStyle>
    <a:defPPr>
      <a:defRPr lang="el-GR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"/>
    <p:penClr>
      <a:srgbClr val="FF0000"/>
    </p:penClr>
  </p:showPr>
  <p:clrMru>
    <a:srgbClr val="000099"/>
    <a:srgbClr val="006600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464" y="-114"/>
      </p:cViewPr>
      <p:guideLst>
        <p:guide orient="horz" pos="3024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E8924B-36B9-4E6B-8255-099F92ADDC85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92A2AA-82C2-4537-ACD4-60849C207F9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Ορθογώνιο"/>
          <p:cNvSpPr/>
          <p:nvPr/>
        </p:nvSpPr>
        <p:spPr>
          <a:xfrm>
            <a:off x="0" y="0"/>
            <a:ext cx="12801600" cy="96012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- Στρογγυλεμένο ορθογώνιο"/>
          <p:cNvSpPr/>
          <p:nvPr/>
        </p:nvSpPr>
        <p:spPr>
          <a:xfrm>
            <a:off x="91438" y="97658"/>
            <a:ext cx="12618721" cy="936908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813560" y="4480560"/>
            <a:ext cx="8961120" cy="2240280"/>
          </a:xfrm>
        </p:spPr>
        <p:txBody>
          <a:bodyPr/>
          <a:lstStyle>
            <a:lvl1pPr marL="0" indent="0" algn="ctr">
              <a:buNone/>
              <a:defRPr sz="3600">
                <a:solidFill>
                  <a:schemeClr val="tx2"/>
                </a:solidFill>
              </a:defRPr>
            </a:lvl1pPr>
            <a:lvl2pPr marL="640080" indent="0" algn="ctr">
              <a:buNone/>
            </a:lvl2pPr>
            <a:lvl3pPr marL="1280160" indent="0" algn="ctr">
              <a:buNone/>
            </a:lvl3pPr>
            <a:lvl4pPr marL="1920240" indent="0" algn="ctr">
              <a:buNone/>
            </a:lvl4pPr>
            <a:lvl5pPr marL="2560320" indent="0" algn="ctr">
              <a:buNone/>
            </a:lvl5pPr>
            <a:lvl6pPr marL="3200400" indent="0" algn="ctr">
              <a:buNone/>
            </a:lvl6pPr>
            <a:lvl7pPr marL="3840480" indent="0" algn="ctr">
              <a:buNone/>
            </a:lvl7pPr>
            <a:lvl8pPr marL="4480560" indent="0" algn="ctr">
              <a:buNone/>
            </a:lvl8pPr>
            <a:lvl9pPr marL="512064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2000">
                <a:solidFill>
                  <a:srgbClr val="FFFFFF"/>
                </a:solidFill>
              </a:defRPr>
            </a:lvl1pPr>
          </a:lstStyle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88104" y="2029025"/>
            <a:ext cx="12630152" cy="213828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88104" y="1955408"/>
            <a:ext cx="12630152" cy="168812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88104" y="4167309"/>
            <a:ext cx="12630152" cy="15474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640080" y="2108303"/>
            <a:ext cx="11521440" cy="205803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9281160" y="384498"/>
            <a:ext cx="2816352" cy="819213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1280160" y="384497"/>
            <a:ext cx="7787640" cy="819213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1280160" y="2026920"/>
            <a:ext cx="10881360" cy="64008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Ορθογώνιο"/>
          <p:cNvSpPr/>
          <p:nvPr/>
        </p:nvSpPr>
        <p:spPr>
          <a:xfrm>
            <a:off x="0" y="0"/>
            <a:ext cx="12801600" cy="96012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- Στρογγυλεμένο ορθογώνιο"/>
          <p:cNvSpPr/>
          <p:nvPr/>
        </p:nvSpPr>
        <p:spPr>
          <a:xfrm>
            <a:off x="91438" y="97658"/>
            <a:ext cx="12618721" cy="936908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11238" y="1333501"/>
            <a:ext cx="10881360" cy="1906905"/>
          </a:xfrm>
        </p:spPr>
        <p:txBody>
          <a:bodyPr anchor="b" anchorCtr="0"/>
          <a:lstStyle>
            <a:lvl1pPr algn="l">
              <a:buNone/>
              <a:defRPr sz="5600" b="0" cap="none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011238" y="3567113"/>
            <a:ext cx="10881360" cy="1873567"/>
          </a:xfrm>
        </p:spPr>
        <p:txBody>
          <a:bodyPr anchor="t" anchorCtr="0"/>
          <a:lstStyle>
            <a:lvl1pPr marL="0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120140" y="8641080"/>
            <a:ext cx="5600700" cy="640080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 flipV="1">
            <a:off x="97178" y="3327562"/>
            <a:ext cx="12618921" cy="128016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96805" y="3278066"/>
            <a:ext cx="12619293" cy="6400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95629" y="3456432"/>
            <a:ext cx="12620469" cy="64008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204826" y="8692286"/>
            <a:ext cx="640080" cy="640080"/>
          </a:xfrm>
        </p:spPr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1280160" y="2026920"/>
            <a:ext cx="5248656" cy="64008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6907530" y="2026920"/>
            <a:ext cx="5248656" cy="64008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280160" y="382270"/>
            <a:ext cx="10881360" cy="16002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280160" y="2026920"/>
            <a:ext cx="5227320" cy="1066800"/>
          </a:xfrm>
          <a:noFill/>
          <a:ln w="12700" cap="sq" cmpd="sng" algn="ctr">
            <a:noFill/>
            <a:prstDash val="solid"/>
          </a:ln>
        </p:spPr>
        <p:txBody>
          <a:bodyPr lIns="128016" anchor="b" anchorCtr="0">
            <a:noAutofit/>
          </a:bodyPr>
          <a:lstStyle>
            <a:lvl1pPr marL="0" indent="0">
              <a:buNone/>
              <a:defRPr sz="3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800" b="1"/>
            </a:lvl2pPr>
            <a:lvl3pPr>
              <a:buNone/>
              <a:defRPr sz="2500" b="1"/>
            </a:lvl3pPr>
            <a:lvl4pPr>
              <a:buNone/>
              <a:defRPr sz="2200" b="1"/>
            </a:lvl4pPr>
            <a:lvl5pPr>
              <a:buNone/>
              <a:defRPr sz="22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6934200" y="2026920"/>
            <a:ext cx="5227320" cy="1066800"/>
          </a:xfrm>
          <a:noFill/>
          <a:ln w="12700" cap="sq" cmpd="sng" algn="ctr">
            <a:noFill/>
            <a:prstDash val="solid"/>
          </a:ln>
        </p:spPr>
        <p:txBody>
          <a:bodyPr lIns="128016" anchor="b" anchorCtr="0">
            <a:noAutofit/>
          </a:bodyPr>
          <a:lstStyle>
            <a:lvl1pPr marL="0" indent="0">
              <a:buNone/>
              <a:defRPr sz="3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800" b="1"/>
            </a:lvl2pPr>
            <a:lvl3pPr>
              <a:buNone/>
              <a:defRPr sz="2500" b="1"/>
            </a:lvl3pPr>
            <a:lvl4pPr>
              <a:buNone/>
              <a:defRPr sz="2200" b="1"/>
            </a:lvl4pPr>
            <a:lvl5pPr>
              <a:buNone/>
              <a:defRPr sz="22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half" idx="2"/>
          </p:nvPr>
        </p:nvSpPr>
        <p:spPr>
          <a:xfrm>
            <a:off x="1280160" y="3147060"/>
            <a:ext cx="5227320" cy="544068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4"/>
          </p:nvPr>
        </p:nvSpPr>
        <p:spPr>
          <a:xfrm>
            <a:off x="6934200" y="3147060"/>
            <a:ext cx="5227320" cy="544068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0" y="0"/>
            <a:ext cx="12801600" cy="96012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- Στρογγυλεμένο ορθογώνιο"/>
          <p:cNvSpPr/>
          <p:nvPr/>
        </p:nvSpPr>
        <p:spPr>
          <a:xfrm>
            <a:off x="89611" y="97657"/>
            <a:ext cx="12618721" cy="937077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280160" y="382270"/>
            <a:ext cx="10881360" cy="1600200"/>
          </a:xfrm>
        </p:spPr>
        <p:txBody>
          <a:bodyPr anchor="b" anchorCtr="0"/>
          <a:lstStyle>
            <a:lvl1pPr algn="l">
              <a:buNone/>
              <a:defRPr sz="56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1280160" y="2240280"/>
            <a:ext cx="2667000" cy="6294120"/>
          </a:xfrm>
        </p:spPr>
        <p:txBody>
          <a:bodyPr/>
          <a:lstStyle>
            <a:lvl1pPr marL="0" indent="0">
              <a:buNone/>
              <a:defRPr sz="2500"/>
            </a:lvl1pPr>
            <a:lvl2pPr>
              <a:buNone/>
              <a:defRPr sz="1700"/>
            </a:lvl2pPr>
            <a:lvl3pPr>
              <a:buNone/>
              <a:defRPr sz="1400"/>
            </a:lvl3pPr>
            <a:lvl4pPr>
              <a:buNone/>
              <a:defRPr sz="1300"/>
            </a:lvl4pPr>
            <a:lvl5pPr>
              <a:buNone/>
              <a:defRPr sz="13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1"/>
          </p:nvPr>
        </p:nvSpPr>
        <p:spPr>
          <a:xfrm>
            <a:off x="4160520" y="2240280"/>
            <a:ext cx="8001000" cy="629412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280160" y="6860770"/>
            <a:ext cx="10241280" cy="731203"/>
          </a:xfrm>
        </p:spPr>
        <p:txBody>
          <a:bodyPr anchor="ctr">
            <a:noAutofit/>
          </a:bodyPr>
          <a:lstStyle>
            <a:lvl1pPr algn="l">
              <a:buNone/>
              <a:defRPr sz="39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280160" y="7624155"/>
            <a:ext cx="10241280" cy="960120"/>
          </a:xfrm>
        </p:spPr>
        <p:txBody>
          <a:bodyPr/>
          <a:lstStyle>
            <a:lvl1pPr marL="0" indent="0">
              <a:buFontTx/>
              <a:buNone/>
              <a:defRPr sz="22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14D7F-EBDE-4DDD-A74F-BFA8E984CC12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280160" y="8641080"/>
            <a:ext cx="5440680" cy="640080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204826" y="8692286"/>
            <a:ext cx="640080" cy="640080"/>
          </a:xfrm>
        </p:spPr>
        <p:txBody>
          <a:bodyPr/>
          <a:lstStyle/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Ορθογώνιο"/>
          <p:cNvSpPr/>
          <p:nvPr/>
        </p:nvSpPr>
        <p:spPr>
          <a:xfrm flipV="1">
            <a:off x="95630" y="6556977"/>
            <a:ext cx="12609576" cy="128016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95912" y="6510664"/>
            <a:ext cx="12609295" cy="6400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Ορθογώνιο"/>
          <p:cNvSpPr/>
          <p:nvPr/>
        </p:nvSpPr>
        <p:spPr>
          <a:xfrm>
            <a:off x="95915" y="6682514"/>
            <a:ext cx="12609292" cy="6833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95632" y="93346"/>
            <a:ext cx="12602622" cy="641413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45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>
            <a:off x="0" y="0"/>
            <a:ext cx="12801600" cy="96012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- Στρογγυλεμένο ορθογώνιο"/>
          <p:cNvSpPr/>
          <p:nvPr/>
        </p:nvSpPr>
        <p:spPr>
          <a:xfrm>
            <a:off x="89611" y="97657"/>
            <a:ext cx="12618721" cy="937077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1280160" y="384493"/>
            <a:ext cx="10881360" cy="1600200"/>
          </a:xfrm>
          <a:prstGeom prst="rect">
            <a:avLst/>
          </a:prstGeom>
        </p:spPr>
        <p:txBody>
          <a:bodyPr lIns="128016" tIns="64008" rIns="128016" bIns="128016" anchor="b" anchorCtr="0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1280160" y="2026920"/>
            <a:ext cx="10881360" cy="6400800"/>
          </a:xfrm>
          <a:prstGeom prst="rect">
            <a:avLst/>
          </a:prstGeom>
        </p:spPr>
        <p:txBody>
          <a:bodyPr lIns="128016" tIns="64008" rIns="128016" bIns="64008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8641080" y="8667750"/>
            <a:ext cx="3467100" cy="666750"/>
          </a:xfrm>
          <a:prstGeom prst="rect">
            <a:avLst/>
          </a:prstGeom>
        </p:spPr>
        <p:txBody>
          <a:bodyPr lIns="128016" tIns="64008" rIns="128016" bIns="64008" anchor="ctr" anchorCtr="0"/>
          <a:lstStyle>
            <a:lvl1pPr algn="r" eaLnBrk="1" latinLnBrk="0" hangingPunct="1">
              <a:defRPr kumimoji="0" sz="2000">
                <a:solidFill>
                  <a:schemeClr val="tx2"/>
                </a:solidFill>
              </a:defRPr>
            </a:lvl1pPr>
          </a:lstStyle>
          <a:p>
            <a:fld id="{E7D14D7F-EBDE-4DDD-A74F-BFA8E984CC12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1280160" y="8641080"/>
            <a:ext cx="5547360" cy="640080"/>
          </a:xfrm>
          <a:prstGeom prst="rect">
            <a:avLst/>
          </a:prstGeom>
        </p:spPr>
        <p:txBody>
          <a:bodyPr lIns="128016" tIns="64008" rIns="128016" bIns="64008" anchor="ctr" anchorCtr="0"/>
          <a:lstStyle>
            <a:lvl1pPr eaLnBrk="1" latinLnBrk="0" hangingPunct="1">
              <a:defRPr kumimoji="0" sz="20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204826" y="8694420"/>
            <a:ext cx="640080" cy="64008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20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67D31BA-1658-4970-A650-16264A7B13AA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5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rtl="0" eaLnBrk="1" latinLnBrk="0" hangingPunct="1">
        <a:spcBef>
          <a:spcPts val="812"/>
        </a:spcBef>
        <a:buClr>
          <a:schemeClr val="accent1"/>
        </a:buClr>
        <a:buSzPct val="85000"/>
        <a:buFont typeface="Wingdings 2"/>
        <a:buChar char=""/>
        <a:defRPr kumimoji="0"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768096" indent="-320040" algn="l" rtl="0" eaLnBrk="1" latinLnBrk="0" hangingPunct="1">
        <a:spcBef>
          <a:spcPts val="518"/>
        </a:spcBef>
        <a:buClr>
          <a:schemeClr val="accent2"/>
        </a:buClr>
        <a:buSzPct val="85000"/>
        <a:buFont typeface="Wingdings 2"/>
        <a:buChar char="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152144" indent="-320040" algn="l" rtl="0" eaLnBrk="1" latinLnBrk="0" hangingPunct="1">
        <a:spcBef>
          <a:spcPts val="518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536192" indent="-320040" algn="l" rtl="0" eaLnBrk="1" latinLnBrk="0" hangingPunct="1">
        <a:spcBef>
          <a:spcPts val="518"/>
        </a:spcBef>
        <a:buClr>
          <a:schemeClr val="accent3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indent="-320040" algn="l" rtl="0" eaLnBrk="1" latinLnBrk="0" hangingPunct="1">
        <a:spcBef>
          <a:spcPts val="518"/>
        </a:spcBef>
        <a:buClr>
          <a:schemeClr val="accent3"/>
        </a:buClr>
        <a:buFontTx/>
        <a:buChar char="o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304288" indent="-320040" algn="l" rtl="0" eaLnBrk="1" latinLnBrk="0" hangingPunct="1">
        <a:spcBef>
          <a:spcPts val="518"/>
        </a:spcBef>
        <a:buClr>
          <a:schemeClr val="accent3"/>
        </a:buClr>
        <a:buChar char="•"/>
        <a:defRPr kumimoji="0" sz="25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688336" indent="-320040" algn="l" rtl="0" eaLnBrk="1" latinLnBrk="0" hangingPunct="1">
        <a:spcBef>
          <a:spcPts val="518"/>
        </a:spcBef>
        <a:buClr>
          <a:schemeClr val="accent2"/>
        </a:buClr>
        <a:buChar char="•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3072384" indent="-320040" algn="l" rtl="0" eaLnBrk="1" latinLnBrk="0" hangingPunct="1">
        <a:spcBef>
          <a:spcPts val="518"/>
        </a:spcBef>
        <a:buClr>
          <a:schemeClr val="accent1">
            <a:tint val="60000"/>
          </a:schemeClr>
        </a:buClr>
        <a:buChar char="•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3456432" indent="-320040" algn="l" rtl="0" eaLnBrk="1" latinLnBrk="0" hangingPunct="1">
        <a:spcBef>
          <a:spcPts val="518"/>
        </a:spcBef>
        <a:buClr>
          <a:schemeClr val="accent2">
            <a:tint val="60000"/>
          </a:schemeClr>
        </a:buClr>
        <a:buChar char="•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Pictures\ΓΛΩΣΣΑ Α Β ΤΕΥΧΟΣ.tif"/>
          <p:cNvPicPr>
            <a:picLocks noChangeAspect="1" noChangeArrowheads="1"/>
          </p:cNvPicPr>
          <p:nvPr/>
        </p:nvPicPr>
        <p:blipFill>
          <a:blip r:embed="rId2" cstate="print">
            <a:lum bright="-16000"/>
          </a:blip>
          <a:srcRect/>
          <a:stretch>
            <a:fillRect/>
          </a:stretch>
        </p:blipFill>
        <p:spPr bwMode="auto">
          <a:xfrm>
            <a:off x="424136" y="371445"/>
            <a:ext cx="11665296" cy="8695582"/>
          </a:xfrm>
          <a:prstGeom prst="rect">
            <a:avLst/>
          </a:prstGeom>
          <a:noFill/>
          <a:ln cmpd="sng">
            <a:solidFill>
              <a:schemeClr val="tx1"/>
            </a:solidFill>
          </a:ln>
          <a:effectLst>
            <a:outerShdw blurRad="50800" dist="50800" dir="5400000" algn="ctr" rotWithShape="0">
              <a:srgbClr val="000000">
                <a:alpha val="86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Σχολείο\Desktop\Social-Truck_facebook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2248" y="984176"/>
            <a:ext cx="10369152" cy="7632848"/>
          </a:xfrm>
          <a:prstGeom prst="rect">
            <a:avLst/>
          </a:prstGeom>
          <a:noFill/>
        </p:spPr>
      </p:pic>
      <p:sp>
        <p:nvSpPr>
          <p:cNvPr id="3" name="2 - Κατακόρυφος πάπυρος"/>
          <p:cNvSpPr/>
          <p:nvPr/>
        </p:nvSpPr>
        <p:spPr>
          <a:xfrm>
            <a:off x="11441360" y="0"/>
            <a:ext cx="1360240" cy="9265096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Pictures\Η ΜΕΤΑΚΟΜΙΣΗ 1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882" y="1085824"/>
            <a:ext cx="10522915" cy="8341523"/>
          </a:xfrm>
          <a:prstGeom prst="rect">
            <a:avLst/>
          </a:prstGeom>
          <a:noFill/>
        </p:spPr>
      </p:pic>
      <p:pic>
        <p:nvPicPr>
          <p:cNvPr id="4" name="Picture 4" descr="C:\Users\User\Pictures\Η ΜΕΤΑΚΟΜΙΣΗ 3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00272" y="125552"/>
            <a:ext cx="4218470" cy="817396"/>
          </a:xfrm>
          <a:prstGeom prst="rect">
            <a:avLst/>
          </a:prstGeom>
          <a:noFill/>
        </p:spPr>
      </p:pic>
      <p:sp>
        <p:nvSpPr>
          <p:cNvPr id="8" name="7 - Διάγραμμα ροής: Έξοδος σε ταινία"/>
          <p:cNvSpPr/>
          <p:nvPr/>
        </p:nvSpPr>
        <p:spPr>
          <a:xfrm>
            <a:off x="1792288" y="0"/>
            <a:ext cx="8568952" cy="912168"/>
          </a:xfrm>
          <a:prstGeom prst="flowChartMagneticTap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Η μετακόμιση </a:t>
            </a:r>
            <a:endParaRPr lang="el-GR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Pictures\Η ΜΕΤΑΚΟΜΙΣΗ 7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176" y="480121"/>
            <a:ext cx="11017224" cy="1800199"/>
          </a:xfrm>
          <a:prstGeom prst="rect">
            <a:avLst/>
          </a:prstGeom>
          <a:noFill/>
        </p:spPr>
      </p:pic>
      <p:pic>
        <p:nvPicPr>
          <p:cNvPr id="3076" name="Picture 4" descr="C:\Users\User\Pictures\Η ΜΕΤΑΚΟΜΙΣΗ 8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0240" y="1848272"/>
            <a:ext cx="9439168" cy="7358114"/>
          </a:xfrm>
          <a:prstGeom prst="rect">
            <a:avLst/>
          </a:prstGeom>
          <a:noFill/>
        </p:spPr>
      </p:pic>
      <p:sp>
        <p:nvSpPr>
          <p:cNvPr id="9" name="8 - Έλλειψη"/>
          <p:cNvSpPr/>
          <p:nvPr/>
        </p:nvSpPr>
        <p:spPr>
          <a:xfrm rot="1333804">
            <a:off x="4378559" y="6511942"/>
            <a:ext cx="1214446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User\Pictures\Η ΜΕΤΑΚΟΜΙΣΗ 10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620" y="2475616"/>
            <a:ext cx="12607747" cy="5061288"/>
          </a:xfrm>
          <a:prstGeom prst="rect">
            <a:avLst/>
          </a:prstGeom>
          <a:noFill/>
        </p:spPr>
      </p:pic>
      <p:sp>
        <p:nvSpPr>
          <p:cNvPr id="8" name="7 - TextBox">
            <a:hlinkClick r:id="rId3" action="ppaction://hlinksldjump">
              <a:snd r:embed="rId4" name="click.wav"/>
            </a:hlinkClick>
          </p:cNvPr>
          <p:cNvSpPr txBox="1">
            <a:spLocks/>
          </p:cNvSpPr>
          <p:nvPr/>
        </p:nvSpPr>
        <p:spPr>
          <a:xfrm>
            <a:off x="1792288" y="264096"/>
            <a:ext cx="9721080" cy="1200329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l-GR" sz="7200" b="1" dirty="0" smtClean="0">
                <a:latin typeface="+mj-lt"/>
              </a:rPr>
              <a:t>     Τετράδιο εργασιών</a:t>
            </a:r>
            <a:endParaRPr lang="el-GR" sz="7200" b="1" dirty="0">
              <a:latin typeface="+mj-lt"/>
            </a:endParaRPr>
          </a:p>
        </p:txBody>
      </p:sp>
      <p:sp>
        <p:nvSpPr>
          <p:cNvPr id="11" name="10 - Οδοντωτό δεξιό βέλος"/>
          <p:cNvSpPr/>
          <p:nvPr/>
        </p:nvSpPr>
        <p:spPr>
          <a:xfrm>
            <a:off x="0" y="1416224"/>
            <a:ext cx="1936304" cy="324036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Pictures\Η ΜΕΤΑΚΟΜΙΣΗ 11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800072"/>
            <a:ext cx="12859239" cy="7744944"/>
          </a:xfrm>
          <a:prstGeom prst="rect">
            <a:avLst/>
          </a:prstGeom>
          <a:noFill/>
        </p:spPr>
      </p:pic>
      <p:sp>
        <p:nvSpPr>
          <p:cNvPr id="10" name="9 - TextBox"/>
          <p:cNvSpPr txBox="1"/>
          <p:nvPr/>
        </p:nvSpPr>
        <p:spPr>
          <a:xfrm>
            <a:off x="2185958" y="3252344"/>
            <a:ext cx="5277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Χ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8115312" y="6443674"/>
            <a:ext cx="5277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Χ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1072208" y="7872434"/>
            <a:ext cx="10190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Οι εργάτες ξεφόρτωσαν ένα κόκκινο ποδήλατο.</a:t>
            </a:r>
            <a:endParaRPr lang="el-GR" sz="3600" b="1" dirty="0">
              <a:solidFill>
                <a:srgbClr val="FF0000"/>
              </a:solidFill>
              <a:latin typeface="+mj-lt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" name="15 - Κατακόρυφος πάπυρος"/>
          <p:cNvSpPr/>
          <p:nvPr/>
        </p:nvSpPr>
        <p:spPr>
          <a:xfrm>
            <a:off x="11297344" y="0"/>
            <a:ext cx="1864296" cy="8545016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τ4ε22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6104"/>
            <a:ext cx="12801600" cy="874413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>
            <a:off x="1757330" y="2583424"/>
            <a:ext cx="90011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Έξω από την πολυκατοικία έφτασε ένα φορτηγό.</a:t>
            </a:r>
            <a:endParaRPr lang="el-GR" sz="32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1656018" y="4565504"/>
            <a:ext cx="7530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Τρεις εργάτες ξεφορτώνουν πράγματα.</a:t>
            </a:r>
            <a:endParaRPr lang="el-GR" sz="32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1637834" y="6547584"/>
            <a:ext cx="9263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Κουβαλούν πράγματα μέσα στην πολυκατοικία.</a:t>
            </a:r>
            <a:endParaRPr lang="el-GR" sz="32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11 - Κατακόρυφος πάπυρος"/>
          <p:cNvSpPr/>
          <p:nvPr/>
        </p:nvSpPr>
        <p:spPr>
          <a:xfrm>
            <a:off x="10217224" y="0"/>
            <a:ext cx="2952328" cy="9337104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Pictures\τ4ε23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71510"/>
            <a:ext cx="12801600" cy="7958458"/>
          </a:xfrm>
          <a:prstGeom prst="rect">
            <a:avLst/>
          </a:prstGeom>
          <a:noFill/>
        </p:spPr>
      </p:pic>
      <p:sp>
        <p:nvSpPr>
          <p:cNvPr id="4" name="3 - TextBox">
            <a:hlinkClick r:id="rId3" action="ppaction://hlinksldjump">
              <a:snd r:embed="rId4" name="click.wav"/>
            </a:hlinkClick>
          </p:cNvPr>
          <p:cNvSpPr txBox="1">
            <a:spLocks noChangeAspect="1"/>
          </p:cNvSpPr>
          <p:nvPr/>
        </p:nvSpPr>
        <p:spPr>
          <a:xfrm>
            <a:off x="114708" y="71416"/>
            <a:ext cx="638294" cy="5847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29" tIns="45715" rIns="91429" bIns="45715" rtlCol="0">
            <a:spAutoFit/>
          </a:bodyPr>
          <a:lstStyle/>
          <a:p>
            <a:r>
              <a:rPr lang="el-GR" sz="3200" dirty="0" smtClean="0">
                <a:solidFill>
                  <a:srgbClr val="0000CC"/>
                </a:solidFill>
                <a:sym typeface="Wingdings 3"/>
              </a:rPr>
              <a:t></a:t>
            </a:r>
            <a:r>
              <a:rPr lang="el-GR" sz="3200" dirty="0" smtClean="0">
                <a:sym typeface="Wingdings 3"/>
              </a:rPr>
              <a:t> </a:t>
            </a:r>
            <a:endParaRPr lang="el-GR" sz="3200" dirty="0"/>
          </a:p>
        </p:txBody>
      </p:sp>
      <p:sp>
        <p:nvSpPr>
          <p:cNvPr id="6" name="5 - TextBox"/>
          <p:cNvSpPr txBox="1"/>
          <p:nvPr/>
        </p:nvSpPr>
        <p:spPr>
          <a:xfrm>
            <a:off x="3930344" y="309518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η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6043610" y="3086088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η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11115708" y="3095180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α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5257792" y="3645902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ή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10258452" y="3657592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ά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5972172" y="4157658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η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10044138" y="4157658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α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2852280" y="6425490"/>
            <a:ext cx="1871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αράχνες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6331826" y="6443674"/>
            <a:ext cx="13548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κόρες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5" name="14 - TextBox"/>
          <p:cNvSpPr txBox="1"/>
          <p:nvPr/>
        </p:nvSpPr>
        <p:spPr>
          <a:xfrm>
            <a:off x="2932810" y="6934648"/>
            <a:ext cx="17812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βελόνες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" name="15 - TextBox"/>
          <p:cNvSpPr txBox="1"/>
          <p:nvPr/>
        </p:nvSpPr>
        <p:spPr>
          <a:xfrm>
            <a:off x="5829296" y="6943740"/>
            <a:ext cx="18806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κλωστές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" name="16 - TextBox"/>
          <p:cNvSpPr txBox="1"/>
          <p:nvPr/>
        </p:nvSpPr>
        <p:spPr>
          <a:xfrm>
            <a:off x="3471842" y="7464588"/>
            <a:ext cx="15905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φωλιές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" name="17 - TextBox"/>
          <p:cNvSpPr txBox="1"/>
          <p:nvPr/>
        </p:nvSpPr>
        <p:spPr>
          <a:xfrm>
            <a:off x="7472370" y="7515244"/>
            <a:ext cx="21820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αποθήκες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9" name="18 - TextBox"/>
          <p:cNvSpPr txBox="1"/>
          <p:nvPr/>
        </p:nvSpPr>
        <p:spPr>
          <a:xfrm>
            <a:off x="4271948" y="8027000"/>
            <a:ext cx="16161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σκάλες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" name="19 - Κατακόρυφος πάπυρος"/>
          <p:cNvSpPr/>
          <p:nvPr/>
        </p:nvSpPr>
        <p:spPr>
          <a:xfrm>
            <a:off x="-223936" y="0"/>
            <a:ext cx="1537328" cy="96012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Pictures\τ4ε24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7196"/>
            <a:ext cx="12801600" cy="8907838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>
            <a:off x="5400668" y="2187268"/>
            <a:ext cx="2984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ί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8043874" y="2157394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ο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6030882" y="2634080"/>
            <a:ext cx="2984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ι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8472502" y="2657460"/>
            <a:ext cx="2984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ι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5757858" y="3127652"/>
            <a:ext cx="2984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ι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5472106" y="3645902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ο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5329230" y="416675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ο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7972436" y="4145968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ο</a:t>
            </a:r>
            <a:endParaRPr lang="el-GR" sz="40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5120112" y="6157922"/>
            <a:ext cx="12907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χαλιά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5" name="14 - TextBox"/>
          <p:cNvSpPr txBox="1"/>
          <p:nvPr/>
        </p:nvSpPr>
        <p:spPr>
          <a:xfrm>
            <a:off x="4829164" y="6654599"/>
            <a:ext cx="21387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μαξιλάρια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" name="15 - TextBox"/>
          <p:cNvSpPr txBox="1"/>
          <p:nvPr/>
        </p:nvSpPr>
        <p:spPr>
          <a:xfrm>
            <a:off x="4538216" y="7151276"/>
            <a:ext cx="1976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τραπέζια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" name="16 - TextBox"/>
          <p:cNvSpPr txBox="1"/>
          <p:nvPr/>
        </p:nvSpPr>
        <p:spPr>
          <a:xfrm>
            <a:off x="4781167" y="7647953"/>
            <a:ext cx="14061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βιβλία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" name="17 - TextBox"/>
          <p:cNvSpPr txBox="1"/>
          <p:nvPr/>
        </p:nvSpPr>
        <p:spPr>
          <a:xfrm>
            <a:off x="5148810" y="8144630"/>
            <a:ext cx="11801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βάζα</a:t>
            </a:r>
            <a:endParaRPr lang="el-GR" sz="3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" name="19 - Κατακόρυφος πάπυρος"/>
          <p:cNvSpPr/>
          <p:nvPr/>
        </p:nvSpPr>
        <p:spPr>
          <a:xfrm>
            <a:off x="-223936" y="0"/>
            <a:ext cx="1800200" cy="96012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καιοσύνη">
  <a:themeElements>
    <a:clrScheme name="Δικαιοσύνη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Δικαιοσύνη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ικαιοσύνη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920</TotalTime>
  <Words>61</Words>
  <Application>Microsoft Office PowerPoint</Application>
  <PresentationFormat>A3 (297x420 χιλ.)</PresentationFormat>
  <Paragraphs>36</Paragraphs>
  <Slides>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0" baseType="lpstr">
      <vt:lpstr>Δικαιοσύνη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Σχολείο</cp:lastModifiedBy>
  <cp:revision>27</cp:revision>
  <dcterms:created xsi:type="dcterms:W3CDTF">2021-06-06T09:24:39Z</dcterms:created>
  <dcterms:modified xsi:type="dcterms:W3CDTF">2021-06-21T20:06:14Z</dcterms:modified>
</cp:coreProperties>
</file>