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60" r:id="rId2"/>
    <p:sldId id="267" r:id="rId3"/>
    <p:sldId id="256" r:id="rId4"/>
    <p:sldId id="262" r:id="rId5"/>
    <p:sldId id="263" r:id="rId6"/>
    <p:sldId id="258" r:id="rId7"/>
    <p:sldId id="264" r:id="rId8"/>
    <p:sldId id="265" r:id="rId9"/>
    <p:sldId id="266" r:id="rId10"/>
  </p:sldIdLst>
  <p:sldSz cx="12801600" cy="9601200" type="A3"/>
  <p:notesSz cx="6858000" cy="9144000"/>
  <p:defaultTextStyle>
    <a:defPPr>
      <a:defRPr lang="el-G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rgbClr val="FF0000"/>
    </p:penClr>
  </p:showPr>
  <p:clrMru>
    <a:srgbClr val="000099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64" y="-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924B-36B9-4E6B-8255-099F92ADDC85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A2AA-82C2-4537-ACD4-60849C207F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91438" y="97658"/>
            <a:ext cx="12618721" cy="93690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813560" y="4480560"/>
            <a:ext cx="8961120" cy="224028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88104" y="2029025"/>
            <a:ext cx="12630152" cy="21382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88104" y="1955408"/>
            <a:ext cx="12630152" cy="16881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88104" y="4167309"/>
            <a:ext cx="12630152" cy="15474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40080" y="2108303"/>
            <a:ext cx="11521440" cy="205803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16352" cy="819213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280160" y="384497"/>
            <a:ext cx="7787640" cy="819213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80160" y="2026920"/>
            <a:ext cx="10881360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91438" y="97658"/>
            <a:ext cx="12618721" cy="93690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38" y="1333501"/>
            <a:ext cx="10881360" cy="1906905"/>
          </a:xfrm>
        </p:spPr>
        <p:txBody>
          <a:bodyPr anchor="b" anchorCtr="0"/>
          <a:lstStyle>
            <a:lvl1pPr algn="l">
              <a:buNone/>
              <a:defRPr sz="56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11238" y="3567113"/>
            <a:ext cx="10881360" cy="1873567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20140" y="8641080"/>
            <a:ext cx="5600700" cy="64008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97178" y="3327562"/>
            <a:ext cx="12618921" cy="128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6805" y="3278066"/>
            <a:ext cx="12619293" cy="640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95629" y="3456432"/>
            <a:ext cx="12620469" cy="640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04826" y="8692286"/>
            <a:ext cx="640080" cy="640080"/>
          </a:xfrm>
        </p:spPr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80160" y="2026920"/>
            <a:ext cx="5248656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07530" y="2026920"/>
            <a:ext cx="5248656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382270"/>
            <a:ext cx="10881360" cy="1600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80160" y="2026920"/>
            <a:ext cx="5227320" cy="10668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934200" y="2026920"/>
            <a:ext cx="5227320" cy="10668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1280160" y="3147060"/>
            <a:ext cx="5227320" cy="544068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6934200" y="3147060"/>
            <a:ext cx="5227320" cy="544068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89611" y="97657"/>
            <a:ext cx="12618721" cy="937077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382270"/>
            <a:ext cx="10881360" cy="1600200"/>
          </a:xfrm>
        </p:spPr>
        <p:txBody>
          <a:bodyPr anchor="b" anchorCtr="0"/>
          <a:lstStyle>
            <a:lvl1pPr algn="l">
              <a:buNone/>
              <a:defRPr sz="56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280160" y="2240280"/>
            <a:ext cx="2667000" cy="6294120"/>
          </a:xfrm>
        </p:spPr>
        <p:txBody>
          <a:bodyPr/>
          <a:lstStyle>
            <a:lvl1pPr marL="0" indent="0">
              <a:buNone/>
              <a:defRPr sz="25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60520" y="2240280"/>
            <a:ext cx="8001000" cy="629412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6860770"/>
            <a:ext cx="10241280" cy="731203"/>
          </a:xfrm>
        </p:spPr>
        <p:txBody>
          <a:bodyPr anchor="ctr">
            <a:noAutofit/>
          </a:bodyPr>
          <a:lstStyle>
            <a:lvl1pPr algn="l">
              <a:buNone/>
              <a:defRPr sz="39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280160" y="7624155"/>
            <a:ext cx="10241280" cy="96012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280160" y="8641080"/>
            <a:ext cx="5440680" cy="64008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04826" y="8692286"/>
            <a:ext cx="640080" cy="640080"/>
          </a:xfrm>
        </p:spPr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95630" y="6556977"/>
            <a:ext cx="12609576" cy="128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95912" y="6510664"/>
            <a:ext cx="12609295" cy="640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95915" y="6682514"/>
            <a:ext cx="12609292" cy="6833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95632" y="93346"/>
            <a:ext cx="12602622" cy="641413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89611" y="97657"/>
            <a:ext cx="12618721" cy="937077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1280160" y="384493"/>
            <a:ext cx="10881360" cy="1600200"/>
          </a:xfrm>
          <a:prstGeom prst="rect">
            <a:avLst/>
          </a:prstGeom>
        </p:spPr>
        <p:txBody>
          <a:bodyPr lIns="128016" tIns="64008" rIns="128016" bIns="128016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1280160" y="2026920"/>
            <a:ext cx="10881360" cy="640080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41080" y="8667750"/>
            <a:ext cx="3467100" cy="66675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80160" y="8641080"/>
            <a:ext cx="5547360" cy="64008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204826" y="8694420"/>
            <a:ext cx="640080" cy="6400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ts val="812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0040" algn="l" rtl="0" eaLnBrk="1" latinLnBrk="0" hangingPunct="1">
        <a:spcBef>
          <a:spcPts val="518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20040" algn="l" rtl="0" eaLnBrk="1" latinLnBrk="0" hangingPunct="1">
        <a:spcBef>
          <a:spcPts val="518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518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indent="-320040" algn="l" rtl="0" eaLnBrk="1" latinLnBrk="0" hangingPunct="1">
        <a:spcBef>
          <a:spcPts val="518"/>
        </a:spcBef>
        <a:buClr>
          <a:schemeClr val="accent3"/>
        </a:buClr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88336" indent="-320040" algn="l" rtl="0" eaLnBrk="1" latinLnBrk="0" hangingPunct="1">
        <a:spcBef>
          <a:spcPts val="518"/>
        </a:spcBef>
        <a:buClr>
          <a:schemeClr val="accent2"/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indent="-320040" algn="l" rtl="0" eaLnBrk="1" latinLnBrk="0" hangingPunct="1">
        <a:spcBef>
          <a:spcPts val="518"/>
        </a:spcBef>
        <a:buClr>
          <a:schemeClr val="accent2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ΓΛΩΣΣΑ Α Β ΤΕΥΧΟΣ.tif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424136" y="371445"/>
            <a:ext cx="11665296" cy="869558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χολείο\Desktop\Social-Truck_faceboo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248" y="984176"/>
            <a:ext cx="10369152" cy="7632848"/>
          </a:xfrm>
          <a:prstGeom prst="rect">
            <a:avLst/>
          </a:prstGeom>
          <a:noFill/>
        </p:spPr>
      </p:pic>
      <p:sp>
        <p:nvSpPr>
          <p:cNvPr id="3" name="2 - Κατακόρυφος πάπυρος"/>
          <p:cNvSpPr/>
          <p:nvPr/>
        </p:nvSpPr>
        <p:spPr>
          <a:xfrm>
            <a:off x="11441360" y="0"/>
            <a:ext cx="1360240" cy="9265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Η ΜΕΤΑΚΟΜΙΣΗ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2" y="1085824"/>
            <a:ext cx="10522915" cy="8341523"/>
          </a:xfrm>
          <a:prstGeom prst="rect">
            <a:avLst/>
          </a:prstGeom>
          <a:noFill/>
        </p:spPr>
      </p:pic>
      <p:pic>
        <p:nvPicPr>
          <p:cNvPr id="4" name="Picture 4" descr="C:\Users\User\Pictures\Η ΜΕΤΑΚΟΜΙΣΗ 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272" y="125552"/>
            <a:ext cx="4218470" cy="817396"/>
          </a:xfrm>
          <a:prstGeom prst="rect">
            <a:avLst/>
          </a:prstGeom>
          <a:noFill/>
        </p:spPr>
      </p:pic>
      <p:sp>
        <p:nvSpPr>
          <p:cNvPr id="8" name="7 - Διάγραμμα ροής: Έξοδος σε ταινία"/>
          <p:cNvSpPr/>
          <p:nvPr/>
        </p:nvSpPr>
        <p:spPr>
          <a:xfrm>
            <a:off x="1792288" y="0"/>
            <a:ext cx="8568952" cy="912168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Η μετακόμιση </a:t>
            </a:r>
            <a:endParaRPr lang="el-G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Pictures\Η ΜΕΤΑΚΟΜΙΣΗ 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76" y="480121"/>
            <a:ext cx="11017224" cy="1800199"/>
          </a:xfrm>
          <a:prstGeom prst="rect">
            <a:avLst/>
          </a:prstGeom>
          <a:noFill/>
        </p:spPr>
      </p:pic>
      <p:pic>
        <p:nvPicPr>
          <p:cNvPr id="3076" name="Picture 4" descr="C:\Users\User\Pictures\Η ΜΕΤΑΚΟΜΙΣΗ 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240" y="1848272"/>
            <a:ext cx="9439168" cy="7358114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 rot="1333804">
            <a:off x="4378559" y="651194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Η ΜΕΤΑΚΟΜΙΣΗ 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0" y="2475616"/>
            <a:ext cx="12607747" cy="5061288"/>
          </a:xfrm>
          <a:prstGeom prst="rect">
            <a:avLst/>
          </a:prstGeom>
          <a:noFill/>
        </p:spPr>
      </p:pic>
      <p:sp>
        <p:nvSpPr>
          <p:cNvPr id="8" name="7 - TextBox">
            <a:hlinkClick r:id="rId3" action="ppaction://hlinksldjump">
              <a:snd r:embed="rId4" name="click.wav"/>
            </a:hlinkClick>
          </p:cNvPr>
          <p:cNvSpPr txBox="1">
            <a:spLocks/>
          </p:cNvSpPr>
          <p:nvPr/>
        </p:nvSpPr>
        <p:spPr>
          <a:xfrm>
            <a:off x="1792288" y="264096"/>
            <a:ext cx="972108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latin typeface="+mj-lt"/>
              </a:rPr>
              <a:t>     Τετράδιο εργασιών</a:t>
            </a:r>
            <a:endParaRPr lang="el-GR" sz="7200" b="1" dirty="0">
              <a:latin typeface="+mj-lt"/>
            </a:endParaRPr>
          </a:p>
        </p:txBody>
      </p:sp>
      <p:sp>
        <p:nvSpPr>
          <p:cNvPr id="11" name="10 - Οδοντωτό δεξιό βέλος"/>
          <p:cNvSpPr/>
          <p:nvPr/>
        </p:nvSpPr>
        <p:spPr>
          <a:xfrm>
            <a:off x="0" y="1416224"/>
            <a:ext cx="1936304" cy="32403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Η ΜΕΤΑΚΟΜΙΣΗ 1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00072"/>
            <a:ext cx="12859239" cy="7744944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185958" y="325234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115312" y="644367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72208" y="7872434"/>
            <a:ext cx="1019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Οι εργάτες ξεφόρτωσαν ένα κόκκινο ποδήλατο.</a:t>
            </a:r>
            <a:endParaRPr lang="el-GR" sz="3600" b="1" dirty="0">
              <a:solidFill>
                <a:srgbClr val="FF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Κατακόρυφος πάπυρος"/>
          <p:cNvSpPr/>
          <p:nvPr/>
        </p:nvSpPr>
        <p:spPr>
          <a:xfrm>
            <a:off x="11297344" y="0"/>
            <a:ext cx="1864296" cy="85450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4ε2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104"/>
            <a:ext cx="12801600" cy="874413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757330" y="2583424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Έξω από την πολυκατοικία έφτασε ένα φορτηγό.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656018" y="4565504"/>
            <a:ext cx="753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Τρεις εργάτες ξεφορτώνουν πράγματα.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637834" y="6547584"/>
            <a:ext cx="926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Κουβαλούν πράγματα μέσα στην πολυκατοικία.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Κατακόρυφος πάπυρος"/>
          <p:cNvSpPr/>
          <p:nvPr/>
        </p:nvSpPr>
        <p:spPr>
          <a:xfrm>
            <a:off x="10217224" y="0"/>
            <a:ext cx="2952328" cy="93371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τ4ε2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510"/>
            <a:ext cx="12801600" cy="7958458"/>
          </a:xfrm>
          <a:prstGeom prst="rect">
            <a:avLst/>
          </a:prstGeom>
          <a:noFill/>
        </p:spPr>
      </p:pic>
      <p:sp>
        <p:nvSpPr>
          <p:cNvPr id="4" name="3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6" name="5 - TextBox"/>
          <p:cNvSpPr txBox="1"/>
          <p:nvPr/>
        </p:nvSpPr>
        <p:spPr>
          <a:xfrm>
            <a:off x="3930344" y="309518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043610" y="30860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115708" y="309518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257792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ή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258452" y="365759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972172" y="415765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044138" y="415765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52280" y="642549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αράχνες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331826" y="6443674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κόρες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932810" y="6934648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βελόνες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829296" y="6943740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κλωστές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471842" y="7464588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φωλιές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472370" y="7515244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αποθήκες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271948" y="802700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σκάλες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19 - Κατακόρυφος πάπυρος"/>
          <p:cNvSpPr/>
          <p:nvPr/>
        </p:nvSpPr>
        <p:spPr>
          <a:xfrm>
            <a:off x="-223936" y="0"/>
            <a:ext cx="1537328" cy="960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τ4ε2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196"/>
            <a:ext cx="12801600" cy="890783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400668" y="2187268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ί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43874" y="21573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30882" y="263408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472502" y="265746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57858" y="3127652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72106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29230" y="41667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972436" y="414596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120112" y="6157922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χαλιά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829164" y="6654599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μαξιλάρια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538216" y="7151276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τραπέζια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781167" y="764795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βιβλία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148810" y="8144630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βάζα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19 - Κατακόρυφος πάπυρος"/>
          <p:cNvSpPr/>
          <p:nvPr/>
        </p:nvSpPr>
        <p:spPr>
          <a:xfrm>
            <a:off x="-223936" y="0"/>
            <a:ext cx="1800200" cy="960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920</TotalTime>
  <Words>61</Words>
  <Application>Microsoft Office PowerPoint</Application>
  <PresentationFormat>A3 (297x420 χιλ.)</PresentationFormat>
  <Paragraphs>36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Σχολείο</cp:lastModifiedBy>
  <cp:revision>27</cp:revision>
  <dcterms:created xsi:type="dcterms:W3CDTF">2021-06-06T09:24:39Z</dcterms:created>
  <dcterms:modified xsi:type="dcterms:W3CDTF">2021-06-21T20:06:14Z</dcterms:modified>
</cp:coreProperties>
</file>