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1" r:id="rId1"/>
  </p:sldMasterIdLst>
  <p:notesMasterIdLst>
    <p:notesMasterId r:id="rId9"/>
  </p:notesMasterIdLst>
  <p:sldIdLst>
    <p:sldId id="258" r:id="rId2"/>
    <p:sldId id="256" r:id="rId3"/>
    <p:sldId id="259" r:id="rId4"/>
    <p:sldId id="260" r:id="rId5"/>
    <p:sldId id="261" r:id="rId6"/>
    <p:sldId id="262" r:id="rId7"/>
    <p:sldId id="271" r:id="rId8"/>
  </p:sldIdLst>
  <p:sldSz cx="9144000" cy="5143500" type="screen16x9"/>
  <p:notesSz cx="6858000" cy="9144000"/>
  <p:embeddedFontLst>
    <p:embeddedFont>
      <p:font typeface="Montserrat Medium" panose="020B0604020202020204" charset="0"/>
      <p:regular r:id="rId10"/>
      <p:bold r:id="rId11"/>
      <p:italic r:id="rId12"/>
      <p:boldItalic r:id="rId13"/>
    </p:embeddedFont>
    <p:embeddedFont>
      <p:font typeface="Montserrat Black" panose="020B0604020202020204" charset="0"/>
      <p:bold r:id="rId14"/>
      <p:boldItalic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7AF1B579-8E61-454D-B334-BBD173B51C2A}">
  <a:tblStyle styleId="{7AF1B579-8E61-454D-B334-BBD173B51C2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139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font" Target="fonts/font6.fntdata"/><Relationship Id="rId10" Type="http://schemas.openxmlformats.org/officeDocument/2006/relationships/font" Target="fonts/font1.fntdata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5" name="Google Shape;2485;g849e68a300_0_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86" name="Google Shape;2486;g849e68a300_0_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9" name="Google Shape;2389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90" name="Google Shape;2390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1" name="Google Shape;2511;g849e68a300_0_19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12" name="Google Shape;2512;g849e68a300_0_199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" name="Google Shape;2580;g8630a9ef7f_0_6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81" name="Google Shape;2581;g8630a9ef7f_0_6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1" name="Google Shape;2661;g849e68a300_0_20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62" name="Google Shape;2662;g849e68a300_0_20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5" name="Google Shape;2695;g8630a9f15f_0_1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96" name="Google Shape;2696;g8630a9f15f_0_1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5" name="Google Shape;2955;g8544278af7_0_6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56" name="Google Shape;2956;g8544278af7_0_6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noFill/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633975" y="1778725"/>
            <a:ext cx="3938100" cy="148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132356"/>
              </a:buClr>
              <a:buSzPts val="4000"/>
              <a:buFont typeface="Montserrat Black"/>
              <a:buNone/>
              <a:defRPr sz="4000">
                <a:solidFill>
                  <a:srgbClr val="132356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endParaRPr/>
          </a:p>
        </p:txBody>
      </p:sp>
      <p:grpSp>
        <p:nvGrpSpPr>
          <p:cNvPr id="10" name="Google Shape;10;p2"/>
          <p:cNvGrpSpPr/>
          <p:nvPr/>
        </p:nvGrpSpPr>
        <p:grpSpPr>
          <a:xfrm>
            <a:off x="8424006" y="4604395"/>
            <a:ext cx="167663" cy="167663"/>
            <a:chOff x="1413550" y="461050"/>
            <a:chExt cx="3845475" cy="3845475"/>
          </a:xfrm>
        </p:grpSpPr>
        <p:sp>
          <p:nvSpPr>
            <p:cNvPr id="11" name="Google Shape;11;p2"/>
            <p:cNvSpPr/>
            <p:nvPr/>
          </p:nvSpPr>
          <p:spPr>
            <a:xfrm>
              <a:off x="1413550" y="461050"/>
              <a:ext cx="3845475" cy="3845475"/>
            </a:xfrm>
            <a:custGeom>
              <a:avLst/>
              <a:gdLst/>
              <a:ahLst/>
              <a:cxnLst/>
              <a:rect l="l" t="t" r="r" b="b"/>
              <a:pathLst>
                <a:path w="153819" h="153819" fill="none" extrusionOk="0">
                  <a:moveTo>
                    <a:pt x="153819" y="0"/>
                  </a:moveTo>
                  <a:lnTo>
                    <a:pt x="0" y="153819"/>
                  </a:lnTo>
                </a:path>
              </a:pathLst>
            </a:custGeom>
            <a:solidFill>
              <a:srgbClr val="132356"/>
            </a:solidFill>
            <a:ln w="38100" cap="flat" cmpd="sng">
              <a:solidFill>
                <a:srgbClr val="132356"/>
              </a:solidFill>
              <a:prstDash val="solid"/>
              <a:miter lim="222925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1413550" y="461050"/>
              <a:ext cx="3845475" cy="3845475"/>
            </a:xfrm>
            <a:custGeom>
              <a:avLst/>
              <a:gdLst/>
              <a:ahLst/>
              <a:cxnLst/>
              <a:rect l="l" t="t" r="r" b="b"/>
              <a:pathLst>
                <a:path w="153819" h="153819" fill="none" extrusionOk="0">
                  <a:moveTo>
                    <a:pt x="153819" y="153819"/>
                  </a:moveTo>
                  <a:lnTo>
                    <a:pt x="0" y="0"/>
                  </a:lnTo>
                </a:path>
              </a:pathLst>
            </a:custGeom>
            <a:solidFill>
              <a:srgbClr val="132356"/>
            </a:solidFill>
            <a:ln w="38100" cap="flat" cmpd="sng">
              <a:solidFill>
                <a:srgbClr val="132356"/>
              </a:solidFill>
              <a:prstDash val="solid"/>
              <a:miter lim="222925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" name="Google Shape;13;p2"/>
          <p:cNvGrpSpPr/>
          <p:nvPr/>
        </p:nvGrpSpPr>
        <p:grpSpPr>
          <a:xfrm>
            <a:off x="719995" y="-861188"/>
            <a:ext cx="1393174" cy="1401190"/>
            <a:chOff x="1190625" y="238125"/>
            <a:chExt cx="5031325" cy="5060275"/>
          </a:xfrm>
        </p:grpSpPr>
        <p:sp>
          <p:nvSpPr>
            <p:cNvPr id="14" name="Google Shape;14;p2"/>
            <p:cNvSpPr/>
            <p:nvPr/>
          </p:nvSpPr>
          <p:spPr>
            <a:xfrm>
              <a:off x="1190625" y="238125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8"/>
                    <a:pt x="3859" y="7718"/>
                  </a:cubicBezTo>
                  <a:cubicBezTo>
                    <a:pt x="5982" y="7718"/>
                    <a:pt x="7718" y="5982"/>
                    <a:pt x="7718" y="3859"/>
                  </a:cubicBezTo>
                  <a:cubicBezTo>
                    <a:pt x="7718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1996200" y="238125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0"/>
                  </a:moveTo>
                  <a:cubicBezTo>
                    <a:pt x="1737" y="0"/>
                    <a:pt x="1" y="1737"/>
                    <a:pt x="1" y="3859"/>
                  </a:cubicBezTo>
                  <a:cubicBezTo>
                    <a:pt x="1" y="5982"/>
                    <a:pt x="1737" y="7718"/>
                    <a:pt x="3860" y="7718"/>
                  </a:cubicBezTo>
                  <a:cubicBezTo>
                    <a:pt x="5982" y="7718"/>
                    <a:pt x="7719" y="5982"/>
                    <a:pt x="7719" y="3859"/>
                  </a:cubicBezTo>
                  <a:cubicBezTo>
                    <a:pt x="7719" y="1737"/>
                    <a:pt x="5982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2801800" y="238125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8"/>
                    <a:pt x="3859" y="7718"/>
                  </a:cubicBezTo>
                  <a:cubicBezTo>
                    <a:pt x="5982" y="7718"/>
                    <a:pt x="7718" y="5982"/>
                    <a:pt x="7718" y="3859"/>
                  </a:cubicBezTo>
                  <a:cubicBezTo>
                    <a:pt x="7718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3612200" y="238125"/>
              <a:ext cx="188175" cy="192975"/>
            </a:xfrm>
            <a:custGeom>
              <a:avLst/>
              <a:gdLst/>
              <a:ahLst/>
              <a:cxnLst/>
              <a:rect l="l" t="t" r="r" b="b"/>
              <a:pathLst>
                <a:path w="7527" h="7719" extrusionOk="0">
                  <a:moveTo>
                    <a:pt x="3667" y="0"/>
                  </a:moveTo>
                  <a:cubicBezTo>
                    <a:pt x="1544" y="0"/>
                    <a:pt x="1" y="1737"/>
                    <a:pt x="1" y="3859"/>
                  </a:cubicBezTo>
                  <a:cubicBezTo>
                    <a:pt x="1" y="5982"/>
                    <a:pt x="1544" y="7718"/>
                    <a:pt x="3667" y="7718"/>
                  </a:cubicBezTo>
                  <a:cubicBezTo>
                    <a:pt x="5789" y="7718"/>
                    <a:pt x="7526" y="5982"/>
                    <a:pt x="7526" y="3859"/>
                  </a:cubicBezTo>
                  <a:cubicBezTo>
                    <a:pt x="7526" y="1737"/>
                    <a:pt x="5789" y="0"/>
                    <a:pt x="3667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4417800" y="238125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60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8"/>
                    <a:pt x="3860" y="7718"/>
                  </a:cubicBezTo>
                  <a:cubicBezTo>
                    <a:pt x="5789" y="7718"/>
                    <a:pt x="7526" y="5982"/>
                    <a:pt x="7526" y="3859"/>
                  </a:cubicBezTo>
                  <a:cubicBezTo>
                    <a:pt x="7526" y="1737"/>
                    <a:pt x="5789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5223400" y="238125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8"/>
                    <a:pt x="3859" y="7718"/>
                  </a:cubicBezTo>
                  <a:cubicBezTo>
                    <a:pt x="5982" y="7718"/>
                    <a:pt x="7525" y="5982"/>
                    <a:pt x="7525" y="3859"/>
                  </a:cubicBezTo>
                  <a:cubicBezTo>
                    <a:pt x="7525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6028975" y="238125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0"/>
                  </a:moveTo>
                  <a:cubicBezTo>
                    <a:pt x="1737" y="0"/>
                    <a:pt x="1" y="1737"/>
                    <a:pt x="1" y="3859"/>
                  </a:cubicBezTo>
                  <a:cubicBezTo>
                    <a:pt x="1" y="5982"/>
                    <a:pt x="1737" y="7718"/>
                    <a:pt x="3860" y="7718"/>
                  </a:cubicBezTo>
                  <a:cubicBezTo>
                    <a:pt x="5982" y="7718"/>
                    <a:pt x="7719" y="5982"/>
                    <a:pt x="7719" y="3859"/>
                  </a:cubicBezTo>
                  <a:cubicBezTo>
                    <a:pt x="7719" y="1737"/>
                    <a:pt x="5982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1190625" y="93275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718" y="5982"/>
                    <a:pt x="7718" y="3860"/>
                  </a:cubicBezTo>
                  <a:cubicBezTo>
                    <a:pt x="7718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1996200" y="93275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1"/>
                  </a:moveTo>
                  <a:cubicBezTo>
                    <a:pt x="1737" y="1"/>
                    <a:pt x="1" y="1737"/>
                    <a:pt x="1" y="3860"/>
                  </a:cubicBezTo>
                  <a:cubicBezTo>
                    <a:pt x="1" y="5982"/>
                    <a:pt x="1737" y="7719"/>
                    <a:pt x="3860" y="7719"/>
                  </a:cubicBezTo>
                  <a:cubicBezTo>
                    <a:pt x="5982" y="7719"/>
                    <a:pt x="7719" y="5982"/>
                    <a:pt x="7719" y="3860"/>
                  </a:cubicBezTo>
                  <a:cubicBezTo>
                    <a:pt x="7719" y="1737"/>
                    <a:pt x="5982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2801800" y="93275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718" y="5982"/>
                    <a:pt x="7718" y="3860"/>
                  </a:cubicBezTo>
                  <a:cubicBezTo>
                    <a:pt x="7718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3612200" y="932750"/>
              <a:ext cx="188175" cy="192975"/>
            </a:xfrm>
            <a:custGeom>
              <a:avLst/>
              <a:gdLst/>
              <a:ahLst/>
              <a:cxnLst/>
              <a:rect l="l" t="t" r="r" b="b"/>
              <a:pathLst>
                <a:path w="7527" h="7719" extrusionOk="0">
                  <a:moveTo>
                    <a:pt x="3667" y="1"/>
                  </a:moveTo>
                  <a:cubicBezTo>
                    <a:pt x="1544" y="1"/>
                    <a:pt x="1" y="1737"/>
                    <a:pt x="1" y="3860"/>
                  </a:cubicBezTo>
                  <a:cubicBezTo>
                    <a:pt x="1" y="5982"/>
                    <a:pt x="1544" y="7719"/>
                    <a:pt x="3667" y="7719"/>
                  </a:cubicBezTo>
                  <a:cubicBezTo>
                    <a:pt x="5789" y="7719"/>
                    <a:pt x="7526" y="5982"/>
                    <a:pt x="7526" y="3860"/>
                  </a:cubicBezTo>
                  <a:cubicBezTo>
                    <a:pt x="7526" y="1737"/>
                    <a:pt x="5789" y="1"/>
                    <a:pt x="3667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4417800" y="932750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60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60" y="7719"/>
                  </a:cubicBezTo>
                  <a:cubicBezTo>
                    <a:pt x="5789" y="7719"/>
                    <a:pt x="7526" y="5982"/>
                    <a:pt x="7526" y="3860"/>
                  </a:cubicBezTo>
                  <a:cubicBezTo>
                    <a:pt x="7526" y="1737"/>
                    <a:pt x="5789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5223400" y="932750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525" y="5982"/>
                    <a:pt x="7525" y="3860"/>
                  </a:cubicBezTo>
                  <a:cubicBezTo>
                    <a:pt x="7525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6028975" y="93275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1"/>
                  </a:moveTo>
                  <a:cubicBezTo>
                    <a:pt x="1737" y="1"/>
                    <a:pt x="1" y="1737"/>
                    <a:pt x="1" y="3860"/>
                  </a:cubicBezTo>
                  <a:cubicBezTo>
                    <a:pt x="1" y="5982"/>
                    <a:pt x="1737" y="7719"/>
                    <a:pt x="3860" y="7719"/>
                  </a:cubicBezTo>
                  <a:cubicBezTo>
                    <a:pt x="5982" y="7719"/>
                    <a:pt x="7719" y="5982"/>
                    <a:pt x="7719" y="3860"/>
                  </a:cubicBezTo>
                  <a:cubicBezTo>
                    <a:pt x="7719" y="1737"/>
                    <a:pt x="5982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1190625" y="162740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718" y="5982"/>
                    <a:pt x="7718" y="3859"/>
                  </a:cubicBezTo>
                  <a:cubicBezTo>
                    <a:pt x="7718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1996200" y="162740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0"/>
                  </a:moveTo>
                  <a:cubicBezTo>
                    <a:pt x="1737" y="0"/>
                    <a:pt x="1" y="1737"/>
                    <a:pt x="1" y="3859"/>
                  </a:cubicBezTo>
                  <a:cubicBezTo>
                    <a:pt x="1" y="5982"/>
                    <a:pt x="1737" y="7719"/>
                    <a:pt x="3860" y="7719"/>
                  </a:cubicBezTo>
                  <a:cubicBezTo>
                    <a:pt x="5982" y="7719"/>
                    <a:pt x="7719" y="5982"/>
                    <a:pt x="7719" y="3859"/>
                  </a:cubicBezTo>
                  <a:cubicBezTo>
                    <a:pt x="7719" y="1737"/>
                    <a:pt x="5982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2801800" y="162740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718" y="5982"/>
                    <a:pt x="7718" y="3859"/>
                  </a:cubicBezTo>
                  <a:cubicBezTo>
                    <a:pt x="7718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3612200" y="1627400"/>
              <a:ext cx="188175" cy="192975"/>
            </a:xfrm>
            <a:custGeom>
              <a:avLst/>
              <a:gdLst/>
              <a:ahLst/>
              <a:cxnLst/>
              <a:rect l="l" t="t" r="r" b="b"/>
              <a:pathLst>
                <a:path w="7527" h="7719" extrusionOk="0">
                  <a:moveTo>
                    <a:pt x="3667" y="0"/>
                  </a:moveTo>
                  <a:cubicBezTo>
                    <a:pt x="1544" y="0"/>
                    <a:pt x="1" y="1737"/>
                    <a:pt x="1" y="3859"/>
                  </a:cubicBezTo>
                  <a:cubicBezTo>
                    <a:pt x="1" y="5982"/>
                    <a:pt x="1544" y="7719"/>
                    <a:pt x="3667" y="7719"/>
                  </a:cubicBezTo>
                  <a:cubicBezTo>
                    <a:pt x="5789" y="7719"/>
                    <a:pt x="7526" y="5982"/>
                    <a:pt x="7526" y="3859"/>
                  </a:cubicBezTo>
                  <a:cubicBezTo>
                    <a:pt x="7526" y="1737"/>
                    <a:pt x="5789" y="0"/>
                    <a:pt x="3667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4417800" y="1627400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60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9"/>
                    <a:pt x="3860" y="7719"/>
                  </a:cubicBezTo>
                  <a:cubicBezTo>
                    <a:pt x="5789" y="7719"/>
                    <a:pt x="7526" y="5982"/>
                    <a:pt x="7526" y="3859"/>
                  </a:cubicBezTo>
                  <a:cubicBezTo>
                    <a:pt x="7526" y="1737"/>
                    <a:pt x="5789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5223400" y="1627400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525" y="5982"/>
                    <a:pt x="7525" y="3859"/>
                  </a:cubicBezTo>
                  <a:cubicBezTo>
                    <a:pt x="7525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6028975" y="162740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0"/>
                  </a:moveTo>
                  <a:cubicBezTo>
                    <a:pt x="1737" y="0"/>
                    <a:pt x="1" y="1737"/>
                    <a:pt x="1" y="3859"/>
                  </a:cubicBezTo>
                  <a:cubicBezTo>
                    <a:pt x="1" y="5982"/>
                    <a:pt x="1737" y="7719"/>
                    <a:pt x="3860" y="7719"/>
                  </a:cubicBezTo>
                  <a:cubicBezTo>
                    <a:pt x="5982" y="7719"/>
                    <a:pt x="7719" y="5982"/>
                    <a:pt x="7719" y="3859"/>
                  </a:cubicBezTo>
                  <a:cubicBezTo>
                    <a:pt x="7719" y="1737"/>
                    <a:pt x="5982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1190625" y="2326850"/>
              <a:ext cx="192975" cy="188175"/>
            </a:xfrm>
            <a:custGeom>
              <a:avLst/>
              <a:gdLst/>
              <a:ahLst/>
              <a:cxnLst/>
              <a:rect l="l" t="t" r="r" b="b"/>
              <a:pathLst>
                <a:path w="7719" h="7527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790"/>
                    <a:pt x="1737" y="7526"/>
                    <a:pt x="3859" y="7526"/>
                  </a:cubicBezTo>
                  <a:cubicBezTo>
                    <a:pt x="5982" y="7526"/>
                    <a:pt x="7718" y="5790"/>
                    <a:pt x="7718" y="3860"/>
                  </a:cubicBezTo>
                  <a:cubicBezTo>
                    <a:pt x="7718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1996200" y="2326850"/>
              <a:ext cx="192975" cy="188175"/>
            </a:xfrm>
            <a:custGeom>
              <a:avLst/>
              <a:gdLst/>
              <a:ahLst/>
              <a:cxnLst/>
              <a:rect l="l" t="t" r="r" b="b"/>
              <a:pathLst>
                <a:path w="7719" h="7527" extrusionOk="0">
                  <a:moveTo>
                    <a:pt x="3860" y="1"/>
                  </a:moveTo>
                  <a:cubicBezTo>
                    <a:pt x="1737" y="1"/>
                    <a:pt x="1" y="1737"/>
                    <a:pt x="1" y="3860"/>
                  </a:cubicBezTo>
                  <a:cubicBezTo>
                    <a:pt x="1" y="5790"/>
                    <a:pt x="1737" y="7526"/>
                    <a:pt x="3860" y="7526"/>
                  </a:cubicBezTo>
                  <a:cubicBezTo>
                    <a:pt x="5982" y="7526"/>
                    <a:pt x="7719" y="5790"/>
                    <a:pt x="7719" y="3860"/>
                  </a:cubicBezTo>
                  <a:cubicBezTo>
                    <a:pt x="7719" y="1737"/>
                    <a:pt x="5982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2801800" y="2326850"/>
              <a:ext cx="192975" cy="188175"/>
            </a:xfrm>
            <a:custGeom>
              <a:avLst/>
              <a:gdLst/>
              <a:ahLst/>
              <a:cxnLst/>
              <a:rect l="l" t="t" r="r" b="b"/>
              <a:pathLst>
                <a:path w="7719" h="7527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790"/>
                    <a:pt x="1737" y="7526"/>
                    <a:pt x="3859" y="7526"/>
                  </a:cubicBezTo>
                  <a:cubicBezTo>
                    <a:pt x="5982" y="7526"/>
                    <a:pt x="7718" y="5790"/>
                    <a:pt x="7718" y="3860"/>
                  </a:cubicBezTo>
                  <a:cubicBezTo>
                    <a:pt x="7718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3612200" y="2326850"/>
              <a:ext cx="188175" cy="188175"/>
            </a:xfrm>
            <a:custGeom>
              <a:avLst/>
              <a:gdLst/>
              <a:ahLst/>
              <a:cxnLst/>
              <a:rect l="l" t="t" r="r" b="b"/>
              <a:pathLst>
                <a:path w="7527" h="7527" extrusionOk="0">
                  <a:moveTo>
                    <a:pt x="3667" y="1"/>
                  </a:moveTo>
                  <a:cubicBezTo>
                    <a:pt x="1544" y="1"/>
                    <a:pt x="1" y="1737"/>
                    <a:pt x="1" y="3860"/>
                  </a:cubicBezTo>
                  <a:cubicBezTo>
                    <a:pt x="1" y="5790"/>
                    <a:pt x="1544" y="7526"/>
                    <a:pt x="3667" y="7526"/>
                  </a:cubicBezTo>
                  <a:cubicBezTo>
                    <a:pt x="5789" y="7526"/>
                    <a:pt x="7526" y="5790"/>
                    <a:pt x="7526" y="3860"/>
                  </a:cubicBezTo>
                  <a:cubicBezTo>
                    <a:pt x="7526" y="1737"/>
                    <a:pt x="5789" y="1"/>
                    <a:pt x="3667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4417800" y="2326850"/>
              <a:ext cx="188150" cy="188175"/>
            </a:xfrm>
            <a:custGeom>
              <a:avLst/>
              <a:gdLst/>
              <a:ahLst/>
              <a:cxnLst/>
              <a:rect l="l" t="t" r="r" b="b"/>
              <a:pathLst>
                <a:path w="7526" h="7527" extrusionOk="0">
                  <a:moveTo>
                    <a:pt x="3860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790"/>
                    <a:pt x="1737" y="7526"/>
                    <a:pt x="3860" y="7526"/>
                  </a:cubicBezTo>
                  <a:cubicBezTo>
                    <a:pt x="5789" y="7526"/>
                    <a:pt x="7526" y="5790"/>
                    <a:pt x="7526" y="3860"/>
                  </a:cubicBezTo>
                  <a:cubicBezTo>
                    <a:pt x="7526" y="1737"/>
                    <a:pt x="5789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5223400" y="2326850"/>
              <a:ext cx="188150" cy="188175"/>
            </a:xfrm>
            <a:custGeom>
              <a:avLst/>
              <a:gdLst/>
              <a:ahLst/>
              <a:cxnLst/>
              <a:rect l="l" t="t" r="r" b="b"/>
              <a:pathLst>
                <a:path w="7526" h="7527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790"/>
                    <a:pt x="1737" y="7526"/>
                    <a:pt x="3859" y="7526"/>
                  </a:cubicBezTo>
                  <a:cubicBezTo>
                    <a:pt x="5982" y="7526"/>
                    <a:pt x="7525" y="5790"/>
                    <a:pt x="7525" y="3860"/>
                  </a:cubicBezTo>
                  <a:cubicBezTo>
                    <a:pt x="7525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6028975" y="2326850"/>
              <a:ext cx="192975" cy="188175"/>
            </a:xfrm>
            <a:custGeom>
              <a:avLst/>
              <a:gdLst/>
              <a:ahLst/>
              <a:cxnLst/>
              <a:rect l="l" t="t" r="r" b="b"/>
              <a:pathLst>
                <a:path w="7719" h="7527" extrusionOk="0">
                  <a:moveTo>
                    <a:pt x="3860" y="1"/>
                  </a:moveTo>
                  <a:cubicBezTo>
                    <a:pt x="1737" y="1"/>
                    <a:pt x="1" y="1737"/>
                    <a:pt x="1" y="3860"/>
                  </a:cubicBezTo>
                  <a:cubicBezTo>
                    <a:pt x="1" y="5790"/>
                    <a:pt x="1737" y="7526"/>
                    <a:pt x="3860" y="7526"/>
                  </a:cubicBezTo>
                  <a:cubicBezTo>
                    <a:pt x="5982" y="7526"/>
                    <a:pt x="7719" y="5790"/>
                    <a:pt x="7719" y="3860"/>
                  </a:cubicBezTo>
                  <a:cubicBezTo>
                    <a:pt x="7719" y="1737"/>
                    <a:pt x="5982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1190625" y="302150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718" y="5982"/>
                    <a:pt x="7718" y="3860"/>
                  </a:cubicBezTo>
                  <a:cubicBezTo>
                    <a:pt x="7718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2"/>
            <p:cNvSpPr/>
            <p:nvPr/>
          </p:nvSpPr>
          <p:spPr>
            <a:xfrm>
              <a:off x="1996200" y="302150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1"/>
                  </a:moveTo>
                  <a:cubicBezTo>
                    <a:pt x="1737" y="1"/>
                    <a:pt x="1" y="1737"/>
                    <a:pt x="1" y="3860"/>
                  </a:cubicBezTo>
                  <a:cubicBezTo>
                    <a:pt x="1" y="5982"/>
                    <a:pt x="1737" y="7719"/>
                    <a:pt x="3860" y="7719"/>
                  </a:cubicBezTo>
                  <a:cubicBezTo>
                    <a:pt x="5982" y="7719"/>
                    <a:pt x="7719" y="5982"/>
                    <a:pt x="7719" y="3860"/>
                  </a:cubicBezTo>
                  <a:cubicBezTo>
                    <a:pt x="7719" y="1737"/>
                    <a:pt x="5982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2801800" y="302150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718" y="5982"/>
                    <a:pt x="7718" y="3860"/>
                  </a:cubicBezTo>
                  <a:cubicBezTo>
                    <a:pt x="7718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3612200" y="3021500"/>
              <a:ext cx="188175" cy="192975"/>
            </a:xfrm>
            <a:custGeom>
              <a:avLst/>
              <a:gdLst/>
              <a:ahLst/>
              <a:cxnLst/>
              <a:rect l="l" t="t" r="r" b="b"/>
              <a:pathLst>
                <a:path w="7527" h="7719" extrusionOk="0">
                  <a:moveTo>
                    <a:pt x="3667" y="1"/>
                  </a:moveTo>
                  <a:cubicBezTo>
                    <a:pt x="1544" y="1"/>
                    <a:pt x="1" y="1737"/>
                    <a:pt x="1" y="3860"/>
                  </a:cubicBezTo>
                  <a:cubicBezTo>
                    <a:pt x="1" y="5982"/>
                    <a:pt x="1544" y="7719"/>
                    <a:pt x="3667" y="7719"/>
                  </a:cubicBezTo>
                  <a:cubicBezTo>
                    <a:pt x="5789" y="7719"/>
                    <a:pt x="7526" y="5982"/>
                    <a:pt x="7526" y="3860"/>
                  </a:cubicBezTo>
                  <a:cubicBezTo>
                    <a:pt x="7526" y="1737"/>
                    <a:pt x="5789" y="1"/>
                    <a:pt x="3667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4417800" y="3021500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60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60" y="7719"/>
                  </a:cubicBezTo>
                  <a:cubicBezTo>
                    <a:pt x="5789" y="7719"/>
                    <a:pt x="7526" y="5982"/>
                    <a:pt x="7526" y="3860"/>
                  </a:cubicBezTo>
                  <a:cubicBezTo>
                    <a:pt x="7526" y="1737"/>
                    <a:pt x="5789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5223400" y="3021500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525" y="5982"/>
                    <a:pt x="7525" y="3860"/>
                  </a:cubicBezTo>
                  <a:cubicBezTo>
                    <a:pt x="7525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p2"/>
            <p:cNvSpPr/>
            <p:nvPr/>
          </p:nvSpPr>
          <p:spPr>
            <a:xfrm>
              <a:off x="6028975" y="302150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1"/>
                  </a:moveTo>
                  <a:cubicBezTo>
                    <a:pt x="1737" y="1"/>
                    <a:pt x="1" y="1737"/>
                    <a:pt x="1" y="3860"/>
                  </a:cubicBezTo>
                  <a:cubicBezTo>
                    <a:pt x="1" y="5982"/>
                    <a:pt x="1737" y="7719"/>
                    <a:pt x="3860" y="7719"/>
                  </a:cubicBezTo>
                  <a:cubicBezTo>
                    <a:pt x="5982" y="7719"/>
                    <a:pt x="7719" y="5982"/>
                    <a:pt x="7719" y="3860"/>
                  </a:cubicBezTo>
                  <a:cubicBezTo>
                    <a:pt x="7719" y="1737"/>
                    <a:pt x="5982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9;p2"/>
            <p:cNvSpPr/>
            <p:nvPr/>
          </p:nvSpPr>
          <p:spPr>
            <a:xfrm>
              <a:off x="1190625" y="371615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8"/>
                    <a:pt x="3859" y="7718"/>
                  </a:cubicBezTo>
                  <a:cubicBezTo>
                    <a:pt x="5982" y="7718"/>
                    <a:pt x="7718" y="5982"/>
                    <a:pt x="7718" y="3859"/>
                  </a:cubicBezTo>
                  <a:cubicBezTo>
                    <a:pt x="7718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50;p2"/>
            <p:cNvSpPr/>
            <p:nvPr/>
          </p:nvSpPr>
          <p:spPr>
            <a:xfrm>
              <a:off x="1996200" y="371615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0"/>
                  </a:moveTo>
                  <a:cubicBezTo>
                    <a:pt x="1737" y="0"/>
                    <a:pt x="1" y="1737"/>
                    <a:pt x="1" y="3859"/>
                  </a:cubicBezTo>
                  <a:cubicBezTo>
                    <a:pt x="1" y="5982"/>
                    <a:pt x="1737" y="7718"/>
                    <a:pt x="3860" y="7718"/>
                  </a:cubicBezTo>
                  <a:cubicBezTo>
                    <a:pt x="5982" y="7718"/>
                    <a:pt x="7719" y="5982"/>
                    <a:pt x="7719" y="3859"/>
                  </a:cubicBezTo>
                  <a:cubicBezTo>
                    <a:pt x="7719" y="1737"/>
                    <a:pt x="5982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2"/>
            <p:cNvSpPr/>
            <p:nvPr/>
          </p:nvSpPr>
          <p:spPr>
            <a:xfrm>
              <a:off x="2801800" y="371615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8"/>
                    <a:pt x="3859" y="7718"/>
                  </a:cubicBezTo>
                  <a:cubicBezTo>
                    <a:pt x="5982" y="7718"/>
                    <a:pt x="7718" y="5982"/>
                    <a:pt x="7718" y="3859"/>
                  </a:cubicBezTo>
                  <a:cubicBezTo>
                    <a:pt x="7718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52;p2"/>
            <p:cNvSpPr/>
            <p:nvPr/>
          </p:nvSpPr>
          <p:spPr>
            <a:xfrm>
              <a:off x="3612200" y="3716150"/>
              <a:ext cx="188175" cy="192975"/>
            </a:xfrm>
            <a:custGeom>
              <a:avLst/>
              <a:gdLst/>
              <a:ahLst/>
              <a:cxnLst/>
              <a:rect l="l" t="t" r="r" b="b"/>
              <a:pathLst>
                <a:path w="7527" h="7719" extrusionOk="0">
                  <a:moveTo>
                    <a:pt x="3667" y="0"/>
                  </a:moveTo>
                  <a:cubicBezTo>
                    <a:pt x="1544" y="0"/>
                    <a:pt x="1" y="1737"/>
                    <a:pt x="1" y="3859"/>
                  </a:cubicBezTo>
                  <a:cubicBezTo>
                    <a:pt x="1" y="5982"/>
                    <a:pt x="1544" y="7718"/>
                    <a:pt x="3667" y="7718"/>
                  </a:cubicBezTo>
                  <a:cubicBezTo>
                    <a:pt x="5789" y="7718"/>
                    <a:pt x="7526" y="5982"/>
                    <a:pt x="7526" y="3859"/>
                  </a:cubicBezTo>
                  <a:cubicBezTo>
                    <a:pt x="7526" y="1737"/>
                    <a:pt x="5789" y="0"/>
                    <a:pt x="3667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3;p2"/>
            <p:cNvSpPr/>
            <p:nvPr/>
          </p:nvSpPr>
          <p:spPr>
            <a:xfrm>
              <a:off x="4417800" y="3716150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60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8"/>
                    <a:pt x="3860" y="7718"/>
                  </a:cubicBezTo>
                  <a:cubicBezTo>
                    <a:pt x="5789" y="7718"/>
                    <a:pt x="7526" y="5982"/>
                    <a:pt x="7526" y="3859"/>
                  </a:cubicBezTo>
                  <a:cubicBezTo>
                    <a:pt x="7526" y="1737"/>
                    <a:pt x="5789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2"/>
            <p:cNvSpPr/>
            <p:nvPr/>
          </p:nvSpPr>
          <p:spPr>
            <a:xfrm>
              <a:off x="5223400" y="3716150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8"/>
                    <a:pt x="3859" y="7718"/>
                  </a:cubicBezTo>
                  <a:cubicBezTo>
                    <a:pt x="5982" y="7718"/>
                    <a:pt x="7525" y="5982"/>
                    <a:pt x="7525" y="3859"/>
                  </a:cubicBezTo>
                  <a:cubicBezTo>
                    <a:pt x="7525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p2"/>
            <p:cNvSpPr/>
            <p:nvPr/>
          </p:nvSpPr>
          <p:spPr>
            <a:xfrm>
              <a:off x="6028975" y="371615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0"/>
                  </a:moveTo>
                  <a:cubicBezTo>
                    <a:pt x="1737" y="0"/>
                    <a:pt x="1" y="1737"/>
                    <a:pt x="1" y="3859"/>
                  </a:cubicBezTo>
                  <a:cubicBezTo>
                    <a:pt x="1" y="5982"/>
                    <a:pt x="1737" y="7718"/>
                    <a:pt x="3860" y="7718"/>
                  </a:cubicBezTo>
                  <a:cubicBezTo>
                    <a:pt x="5982" y="7718"/>
                    <a:pt x="7719" y="5982"/>
                    <a:pt x="7719" y="3859"/>
                  </a:cubicBezTo>
                  <a:cubicBezTo>
                    <a:pt x="7719" y="1737"/>
                    <a:pt x="5982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6;p2"/>
            <p:cNvSpPr/>
            <p:nvPr/>
          </p:nvSpPr>
          <p:spPr>
            <a:xfrm>
              <a:off x="1190625" y="4410775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718" y="5982"/>
                    <a:pt x="7718" y="3860"/>
                  </a:cubicBezTo>
                  <a:cubicBezTo>
                    <a:pt x="7718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2"/>
            <p:cNvSpPr/>
            <p:nvPr/>
          </p:nvSpPr>
          <p:spPr>
            <a:xfrm>
              <a:off x="1996200" y="4410775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1"/>
                  </a:moveTo>
                  <a:cubicBezTo>
                    <a:pt x="1737" y="1"/>
                    <a:pt x="1" y="1737"/>
                    <a:pt x="1" y="3860"/>
                  </a:cubicBezTo>
                  <a:cubicBezTo>
                    <a:pt x="1" y="5982"/>
                    <a:pt x="1737" y="7719"/>
                    <a:pt x="3860" y="7719"/>
                  </a:cubicBezTo>
                  <a:cubicBezTo>
                    <a:pt x="5982" y="7719"/>
                    <a:pt x="7719" y="5982"/>
                    <a:pt x="7719" y="3860"/>
                  </a:cubicBezTo>
                  <a:cubicBezTo>
                    <a:pt x="7719" y="1737"/>
                    <a:pt x="5982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2"/>
            <p:cNvSpPr/>
            <p:nvPr/>
          </p:nvSpPr>
          <p:spPr>
            <a:xfrm>
              <a:off x="2801800" y="4410775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718" y="5982"/>
                    <a:pt x="7718" y="3860"/>
                  </a:cubicBezTo>
                  <a:cubicBezTo>
                    <a:pt x="7718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2"/>
            <p:cNvSpPr/>
            <p:nvPr/>
          </p:nvSpPr>
          <p:spPr>
            <a:xfrm>
              <a:off x="3612200" y="4410775"/>
              <a:ext cx="188175" cy="192975"/>
            </a:xfrm>
            <a:custGeom>
              <a:avLst/>
              <a:gdLst/>
              <a:ahLst/>
              <a:cxnLst/>
              <a:rect l="l" t="t" r="r" b="b"/>
              <a:pathLst>
                <a:path w="7527" h="7719" extrusionOk="0">
                  <a:moveTo>
                    <a:pt x="3667" y="1"/>
                  </a:moveTo>
                  <a:cubicBezTo>
                    <a:pt x="1544" y="1"/>
                    <a:pt x="1" y="1737"/>
                    <a:pt x="1" y="3860"/>
                  </a:cubicBezTo>
                  <a:cubicBezTo>
                    <a:pt x="1" y="5982"/>
                    <a:pt x="1544" y="7719"/>
                    <a:pt x="3667" y="7719"/>
                  </a:cubicBezTo>
                  <a:cubicBezTo>
                    <a:pt x="5789" y="7719"/>
                    <a:pt x="7526" y="5982"/>
                    <a:pt x="7526" y="3860"/>
                  </a:cubicBezTo>
                  <a:cubicBezTo>
                    <a:pt x="7526" y="1737"/>
                    <a:pt x="5789" y="1"/>
                    <a:pt x="3667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2"/>
            <p:cNvSpPr/>
            <p:nvPr/>
          </p:nvSpPr>
          <p:spPr>
            <a:xfrm>
              <a:off x="4417800" y="4410775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60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60" y="7719"/>
                  </a:cubicBezTo>
                  <a:cubicBezTo>
                    <a:pt x="5789" y="7719"/>
                    <a:pt x="7526" y="5982"/>
                    <a:pt x="7526" y="3860"/>
                  </a:cubicBezTo>
                  <a:cubicBezTo>
                    <a:pt x="7526" y="1737"/>
                    <a:pt x="5789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2"/>
            <p:cNvSpPr/>
            <p:nvPr/>
          </p:nvSpPr>
          <p:spPr>
            <a:xfrm>
              <a:off x="5223400" y="4410775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525" y="5982"/>
                    <a:pt x="7525" y="3860"/>
                  </a:cubicBezTo>
                  <a:cubicBezTo>
                    <a:pt x="7525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2"/>
            <p:cNvSpPr/>
            <p:nvPr/>
          </p:nvSpPr>
          <p:spPr>
            <a:xfrm>
              <a:off x="6028975" y="4410775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1"/>
                  </a:moveTo>
                  <a:cubicBezTo>
                    <a:pt x="1737" y="1"/>
                    <a:pt x="1" y="1737"/>
                    <a:pt x="1" y="3860"/>
                  </a:cubicBezTo>
                  <a:cubicBezTo>
                    <a:pt x="1" y="5982"/>
                    <a:pt x="1737" y="7719"/>
                    <a:pt x="3860" y="7719"/>
                  </a:cubicBezTo>
                  <a:cubicBezTo>
                    <a:pt x="5982" y="7719"/>
                    <a:pt x="7719" y="5982"/>
                    <a:pt x="7719" y="3860"/>
                  </a:cubicBezTo>
                  <a:cubicBezTo>
                    <a:pt x="7719" y="1737"/>
                    <a:pt x="5982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2"/>
            <p:cNvSpPr/>
            <p:nvPr/>
          </p:nvSpPr>
          <p:spPr>
            <a:xfrm>
              <a:off x="1190625" y="5110250"/>
              <a:ext cx="192975" cy="188150"/>
            </a:xfrm>
            <a:custGeom>
              <a:avLst/>
              <a:gdLst/>
              <a:ahLst/>
              <a:cxnLst/>
              <a:rect l="l" t="t" r="r" b="b"/>
              <a:pathLst>
                <a:path w="7719" h="7526" extrusionOk="0">
                  <a:moveTo>
                    <a:pt x="3859" y="0"/>
                  </a:moveTo>
                  <a:cubicBezTo>
                    <a:pt x="1737" y="0"/>
                    <a:pt x="0" y="1544"/>
                    <a:pt x="0" y="3667"/>
                  </a:cubicBezTo>
                  <a:cubicBezTo>
                    <a:pt x="0" y="5789"/>
                    <a:pt x="1737" y="7526"/>
                    <a:pt x="3859" y="7526"/>
                  </a:cubicBezTo>
                  <a:cubicBezTo>
                    <a:pt x="5982" y="7526"/>
                    <a:pt x="7718" y="5789"/>
                    <a:pt x="7718" y="3667"/>
                  </a:cubicBezTo>
                  <a:cubicBezTo>
                    <a:pt x="7718" y="1544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2"/>
            <p:cNvSpPr/>
            <p:nvPr/>
          </p:nvSpPr>
          <p:spPr>
            <a:xfrm>
              <a:off x="1996200" y="5110250"/>
              <a:ext cx="192975" cy="188150"/>
            </a:xfrm>
            <a:custGeom>
              <a:avLst/>
              <a:gdLst/>
              <a:ahLst/>
              <a:cxnLst/>
              <a:rect l="l" t="t" r="r" b="b"/>
              <a:pathLst>
                <a:path w="7719" h="7526" extrusionOk="0">
                  <a:moveTo>
                    <a:pt x="3860" y="0"/>
                  </a:moveTo>
                  <a:cubicBezTo>
                    <a:pt x="1737" y="0"/>
                    <a:pt x="1" y="1544"/>
                    <a:pt x="1" y="3667"/>
                  </a:cubicBezTo>
                  <a:cubicBezTo>
                    <a:pt x="1" y="5789"/>
                    <a:pt x="1737" y="7526"/>
                    <a:pt x="3860" y="7526"/>
                  </a:cubicBezTo>
                  <a:cubicBezTo>
                    <a:pt x="5982" y="7526"/>
                    <a:pt x="7719" y="5789"/>
                    <a:pt x="7719" y="3667"/>
                  </a:cubicBezTo>
                  <a:cubicBezTo>
                    <a:pt x="7719" y="1544"/>
                    <a:pt x="5982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2"/>
            <p:cNvSpPr/>
            <p:nvPr/>
          </p:nvSpPr>
          <p:spPr>
            <a:xfrm>
              <a:off x="2801800" y="5110250"/>
              <a:ext cx="192975" cy="188150"/>
            </a:xfrm>
            <a:custGeom>
              <a:avLst/>
              <a:gdLst/>
              <a:ahLst/>
              <a:cxnLst/>
              <a:rect l="l" t="t" r="r" b="b"/>
              <a:pathLst>
                <a:path w="7719" h="7526" extrusionOk="0">
                  <a:moveTo>
                    <a:pt x="3859" y="0"/>
                  </a:moveTo>
                  <a:cubicBezTo>
                    <a:pt x="1737" y="0"/>
                    <a:pt x="0" y="1544"/>
                    <a:pt x="0" y="3667"/>
                  </a:cubicBezTo>
                  <a:cubicBezTo>
                    <a:pt x="0" y="5789"/>
                    <a:pt x="1737" y="7526"/>
                    <a:pt x="3859" y="7526"/>
                  </a:cubicBezTo>
                  <a:cubicBezTo>
                    <a:pt x="5982" y="7526"/>
                    <a:pt x="7718" y="5789"/>
                    <a:pt x="7718" y="3667"/>
                  </a:cubicBezTo>
                  <a:cubicBezTo>
                    <a:pt x="7718" y="1544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66;p2"/>
            <p:cNvSpPr/>
            <p:nvPr/>
          </p:nvSpPr>
          <p:spPr>
            <a:xfrm>
              <a:off x="3612200" y="5110250"/>
              <a:ext cx="188175" cy="188150"/>
            </a:xfrm>
            <a:custGeom>
              <a:avLst/>
              <a:gdLst/>
              <a:ahLst/>
              <a:cxnLst/>
              <a:rect l="l" t="t" r="r" b="b"/>
              <a:pathLst>
                <a:path w="7527" h="7526" extrusionOk="0">
                  <a:moveTo>
                    <a:pt x="3667" y="0"/>
                  </a:moveTo>
                  <a:cubicBezTo>
                    <a:pt x="1544" y="0"/>
                    <a:pt x="1" y="1544"/>
                    <a:pt x="1" y="3667"/>
                  </a:cubicBezTo>
                  <a:cubicBezTo>
                    <a:pt x="1" y="5789"/>
                    <a:pt x="1544" y="7526"/>
                    <a:pt x="3667" y="7526"/>
                  </a:cubicBezTo>
                  <a:cubicBezTo>
                    <a:pt x="5789" y="7526"/>
                    <a:pt x="7526" y="5789"/>
                    <a:pt x="7526" y="3667"/>
                  </a:cubicBezTo>
                  <a:cubicBezTo>
                    <a:pt x="7526" y="1544"/>
                    <a:pt x="5789" y="0"/>
                    <a:pt x="3667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7;p2"/>
            <p:cNvSpPr/>
            <p:nvPr/>
          </p:nvSpPr>
          <p:spPr>
            <a:xfrm>
              <a:off x="4417800" y="5110250"/>
              <a:ext cx="188150" cy="188150"/>
            </a:xfrm>
            <a:custGeom>
              <a:avLst/>
              <a:gdLst/>
              <a:ahLst/>
              <a:cxnLst/>
              <a:rect l="l" t="t" r="r" b="b"/>
              <a:pathLst>
                <a:path w="7526" h="7526" extrusionOk="0">
                  <a:moveTo>
                    <a:pt x="3860" y="0"/>
                  </a:moveTo>
                  <a:cubicBezTo>
                    <a:pt x="1737" y="0"/>
                    <a:pt x="0" y="1544"/>
                    <a:pt x="0" y="3667"/>
                  </a:cubicBezTo>
                  <a:cubicBezTo>
                    <a:pt x="0" y="5789"/>
                    <a:pt x="1737" y="7526"/>
                    <a:pt x="3860" y="7526"/>
                  </a:cubicBezTo>
                  <a:cubicBezTo>
                    <a:pt x="5789" y="7526"/>
                    <a:pt x="7526" y="5789"/>
                    <a:pt x="7526" y="3667"/>
                  </a:cubicBezTo>
                  <a:cubicBezTo>
                    <a:pt x="7526" y="1544"/>
                    <a:pt x="5789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;p2"/>
            <p:cNvSpPr/>
            <p:nvPr/>
          </p:nvSpPr>
          <p:spPr>
            <a:xfrm>
              <a:off x="5223400" y="5110250"/>
              <a:ext cx="188150" cy="188150"/>
            </a:xfrm>
            <a:custGeom>
              <a:avLst/>
              <a:gdLst/>
              <a:ahLst/>
              <a:cxnLst/>
              <a:rect l="l" t="t" r="r" b="b"/>
              <a:pathLst>
                <a:path w="7526" h="7526" extrusionOk="0">
                  <a:moveTo>
                    <a:pt x="3859" y="0"/>
                  </a:moveTo>
                  <a:cubicBezTo>
                    <a:pt x="1737" y="0"/>
                    <a:pt x="0" y="1544"/>
                    <a:pt x="0" y="3667"/>
                  </a:cubicBezTo>
                  <a:cubicBezTo>
                    <a:pt x="0" y="5789"/>
                    <a:pt x="1737" y="7526"/>
                    <a:pt x="3859" y="7526"/>
                  </a:cubicBezTo>
                  <a:cubicBezTo>
                    <a:pt x="5982" y="7526"/>
                    <a:pt x="7525" y="5789"/>
                    <a:pt x="7525" y="3667"/>
                  </a:cubicBezTo>
                  <a:cubicBezTo>
                    <a:pt x="7525" y="1544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69;p2"/>
            <p:cNvSpPr/>
            <p:nvPr/>
          </p:nvSpPr>
          <p:spPr>
            <a:xfrm>
              <a:off x="6028975" y="5110250"/>
              <a:ext cx="192975" cy="188150"/>
            </a:xfrm>
            <a:custGeom>
              <a:avLst/>
              <a:gdLst/>
              <a:ahLst/>
              <a:cxnLst/>
              <a:rect l="l" t="t" r="r" b="b"/>
              <a:pathLst>
                <a:path w="7719" h="7526" extrusionOk="0">
                  <a:moveTo>
                    <a:pt x="3860" y="0"/>
                  </a:moveTo>
                  <a:cubicBezTo>
                    <a:pt x="1737" y="0"/>
                    <a:pt x="1" y="1544"/>
                    <a:pt x="1" y="3667"/>
                  </a:cubicBezTo>
                  <a:cubicBezTo>
                    <a:pt x="1" y="5789"/>
                    <a:pt x="1737" y="7526"/>
                    <a:pt x="3860" y="7526"/>
                  </a:cubicBezTo>
                  <a:cubicBezTo>
                    <a:pt x="5982" y="7526"/>
                    <a:pt x="7719" y="5789"/>
                    <a:pt x="7719" y="3667"/>
                  </a:cubicBezTo>
                  <a:cubicBezTo>
                    <a:pt x="7719" y="1544"/>
                    <a:pt x="5982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0" name="Google Shape;70;p2"/>
          <p:cNvGrpSpPr/>
          <p:nvPr/>
        </p:nvGrpSpPr>
        <p:grpSpPr>
          <a:xfrm>
            <a:off x="7133304" y="182929"/>
            <a:ext cx="1698771" cy="1154487"/>
            <a:chOff x="720000" y="3298275"/>
            <a:chExt cx="1921904" cy="1306128"/>
          </a:xfrm>
        </p:grpSpPr>
        <p:sp>
          <p:nvSpPr>
            <p:cNvPr id="71" name="Google Shape;71;p2"/>
            <p:cNvSpPr/>
            <p:nvPr/>
          </p:nvSpPr>
          <p:spPr>
            <a:xfrm>
              <a:off x="1222425" y="3298275"/>
              <a:ext cx="1419479" cy="1122053"/>
            </a:xfrm>
            <a:custGeom>
              <a:avLst/>
              <a:gdLst/>
              <a:ahLst/>
              <a:cxnLst/>
              <a:rect l="l" t="t" r="r" b="b"/>
              <a:pathLst>
                <a:path w="250349" h="197893" extrusionOk="0">
                  <a:moveTo>
                    <a:pt x="246463" y="0"/>
                  </a:moveTo>
                  <a:lnTo>
                    <a:pt x="0" y="192897"/>
                  </a:lnTo>
                  <a:lnTo>
                    <a:pt x="3886" y="197893"/>
                  </a:lnTo>
                  <a:lnTo>
                    <a:pt x="250349" y="4996"/>
                  </a:lnTo>
                  <a:lnTo>
                    <a:pt x="246463" y="0"/>
                  </a:ln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72;p2"/>
            <p:cNvSpPr/>
            <p:nvPr/>
          </p:nvSpPr>
          <p:spPr>
            <a:xfrm>
              <a:off x="720000" y="3482350"/>
              <a:ext cx="1419479" cy="1122053"/>
            </a:xfrm>
            <a:custGeom>
              <a:avLst/>
              <a:gdLst/>
              <a:ahLst/>
              <a:cxnLst/>
              <a:rect l="l" t="t" r="r" b="b"/>
              <a:pathLst>
                <a:path w="250349" h="197893" extrusionOk="0">
                  <a:moveTo>
                    <a:pt x="246463" y="0"/>
                  </a:moveTo>
                  <a:lnTo>
                    <a:pt x="0" y="192897"/>
                  </a:lnTo>
                  <a:lnTo>
                    <a:pt x="3886" y="197893"/>
                  </a:lnTo>
                  <a:lnTo>
                    <a:pt x="250349" y="4996"/>
                  </a:lnTo>
                  <a:lnTo>
                    <a:pt x="246463" y="0"/>
                  </a:ln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3" name="Google Shape;73;p2"/>
          <p:cNvGrpSpPr/>
          <p:nvPr/>
        </p:nvGrpSpPr>
        <p:grpSpPr>
          <a:xfrm>
            <a:off x="2645995" y="4604287"/>
            <a:ext cx="1393174" cy="1401190"/>
            <a:chOff x="1190625" y="238125"/>
            <a:chExt cx="5031325" cy="5060275"/>
          </a:xfrm>
        </p:grpSpPr>
        <p:sp>
          <p:nvSpPr>
            <p:cNvPr id="74" name="Google Shape;74;p2"/>
            <p:cNvSpPr/>
            <p:nvPr/>
          </p:nvSpPr>
          <p:spPr>
            <a:xfrm>
              <a:off x="1190625" y="238125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8"/>
                    <a:pt x="3859" y="7718"/>
                  </a:cubicBezTo>
                  <a:cubicBezTo>
                    <a:pt x="5982" y="7718"/>
                    <a:pt x="7718" y="5982"/>
                    <a:pt x="7718" y="3859"/>
                  </a:cubicBezTo>
                  <a:cubicBezTo>
                    <a:pt x="7718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5;p2"/>
            <p:cNvSpPr/>
            <p:nvPr/>
          </p:nvSpPr>
          <p:spPr>
            <a:xfrm>
              <a:off x="1996200" y="238125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0"/>
                  </a:moveTo>
                  <a:cubicBezTo>
                    <a:pt x="1737" y="0"/>
                    <a:pt x="1" y="1737"/>
                    <a:pt x="1" y="3859"/>
                  </a:cubicBezTo>
                  <a:cubicBezTo>
                    <a:pt x="1" y="5982"/>
                    <a:pt x="1737" y="7718"/>
                    <a:pt x="3860" y="7718"/>
                  </a:cubicBezTo>
                  <a:cubicBezTo>
                    <a:pt x="5982" y="7718"/>
                    <a:pt x="7719" y="5982"/>
                    <a:pt x="7719" y="3859"/>
                  </a:cubicBezTo>
                  <a:cubicBezTo>
                    <a:pt x="7719" y="1737"/>
                    <a:pt x="5982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2"/>
            <p:cNvSpPr/>
            <p:nvPr/>
          </p:nvSpPr>
          <p:spPr>
            <a:xfrm>
              <a:off x="2801800" y="238125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8"/>
                    <a:pt x="3859" y="7718"/>
                  </a:cubicBezTo>
                  <a:cubicBezTo>
                    <a:pt x="5982" y="7718"/>
                    <a:pt x="7718" y="5982"/>
                    <a:pt x="7718" y="3859"/>
                  </a:cubicBezTo>
                  <a:cubicBezTo>
                    <a:pt x="7718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2"/>
            <p:cNvSpPr/>
            <p:nvPr/>
          </p:nvSpPr>
          <p:spPr>
            <a:xfrm>
              <a:off x="3612200" y="238125"/>
              <a:ext cx="188175" cy="192975"/>
            </a:xfrm>
            <a:custGeom>
              <a:avLst/>
              <a:gdLst/>
              <a:ahLst/>
              <a:cxnLst/>
              <a:rect l="l" t="t" r="r" b="b"/>
              <a:pathLst>
                <a:path w="7527" h="7719" extrusionOk="0">
                  <a:moveTo>
                    <a:pt x="3667" y="0"/>
                  </a:moveTo>
                  <a:cubicBezTo>
                    <a:pt x="1544" y="0"/>
                    <a:pt x="1" y="1737"/>
                    <a:pt x="1" y="3859"/>
                  </a:cubicBezTo>
                  <a:cubicBezTo>
                    <a:pt x="1" y="5982"/>
                    <a:pt x="1544" y="7718"/>
                    <a:pt x="3667" y="7718"/>
                  </a:cubicBezTo>
                  <a:cubicBezTo>
                    <a:pt x="5789" y="7718"/>
                    <a:pt x="7526" y="5982"/>
                    <a:pt x="7526" y="3859"/>
                  </a:cubicBezTo>
                  <a:cubicBezTo>
                    <a:pt x="7526" y="1737"/>
                    <a:pt x="5789" y="0"/>
                    <a:pt x="3667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2"/>
            <p:cNvSpPr/>
            <p:nvPr/>
          </p:nvSpPr>
          <p:spPr>
            <a:xfrm>
              <a:off x="4417800" y="238125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60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8"/>
                    <a:pt x="3860" y="7718"/>
                  </a:cubicBezTo>
                  <a:cubicBezTo>
                    <a:pt x="5789" y="7718"/>
                    <a:pt x="7526" y="5982"/>
                    <a:pt x="7526" y="3859"/>
                  </a:cubicBezTo>
                  <a:cubicBezTo>
                    <a:pt x="7526" y="1737"/>
                    <a:pt x="5789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2"/>
            <p:cNvSpPr/>
            <p:nvPr/>
          </p:nvSpPr>
          <p:spPr>
            <a:xfrm>
              <a:off x="5223400" y="238125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8"/>
                    <a:pt x="3859" y="7718"/>
                  </a:cubicBezTo>
                  <a:cubicBezTo>
                    <a:pt x="5982" y="7718"/>
                    <a:pt x="7525" y="5982"/>
                    <a:pt x="7525" y="3859"/>
                  </a:cubicBezTo>
                  <a:cubicBezTo>
                    <a:pt x="7525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2"/>
            <p:cNvSpPr/>
            <p:nvPr/>
          </p:nvSpPr>
          <p:spPr>
            <a:xfrm>
              <a:off x="6028975" y="238125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0"/>
                  </a:moveTo>
                  <a:cubicBezTo>
                    <a:pt x="1737" y="0"/>
                    <a:pt x="1" y="1737"/>
                    <a:pt x="1" y="3859"/>
                  </a:cubicBezTo>
                  <a:cubicBezTo>
                    <a:pt x="1" y="5982"/>
                    <a:pt x="1737" y="7718"/>
                    <a:pt x="3860" y="7718"/>
                  </a:cubicBezTo>
                  <a:cubicBezTo>
                    <a:pt x="5982" y="7718"/>
                    <a:pt x="7719" y="5982"/>
                    <a:pt x="7719" y="3859"/>
                  </a:cubicBezTo>
                  <a:cubicBezTo>
                    <a:pt x="7719" y="1737"/>
                    <a:pt x="5982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2"/>
            <p:cNvSpPr/>
            <p:nvPr/>
          </p:nvSpPr>
          <p:spPr>
            <a:xfrm>
              <a:off x="1190625" y="93275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718" y="5982"/>
                    <a:pt x="7718" y="3860"/>
                  </a:cubicBezTo>
                  <a:cubicBezTo>
                    <a:pt x="7718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2;p2"/>
            <p:cNvSpPr/>
            <p:nvPr/>
          </p:nvSpPr>
          <p:spPr>
            <a:xfrm>
              <a:off x="1996200" y="93275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1"/>
                  </a:moveTo>
                  <a:cubicBezTo>
                    <a:pt x="1737" y="1"/>
                    <a:pt x="1" y="1737"/>
                    <a:pt x="1" y="3860"/>
                  </a:cubicBezTo>
                  <a:cubicBezTo>
                    <a:pt x="1" y="5982"/>
                    <a:pt x="1737" y="7719"/>
                    <a:pt x="3860" y="7719"/>
                  </a:cubicBezTo>
                  <a:cubicBezTo>
                    <a:pt x="5982" y="7719"/>
                    <a:pt x="7719" y="5982"/>
                    <a:pt x="7719" y="3860"/>
                  </a:cubicBezTo>
                  <a:cubicBezTo>
                    <a:pt x="7719" y="1737"/>
                    <a:pt x="5982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2"/>
            <p:cNvSpPr/>
            <p:nvPr/>
          </p:nvSpPr>
          <p:spPr>
            <a:xfrm>
              <a:off x="2801800" y="93275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718" y="5982"/>
                    <a:pt x="7718" y="3860"/>
                  </a:cubicBezTo>
                  <a:cubicBezTo>
                    <a:pt x="7718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84;p2"/>
            <p:cNvSpPr/>
            <p:nvPr/>
          </p:nvSpPr>
          <p:spPr>
            <a:xfrm>
              <a:off x="3612200" y="932750"/>
              <a:ext cx="188175" cy="192975"/>
            </a:xfrm>
            <a:custGeom>
              <a:avLst/>
              <a:gdLst/>
              <a:ahLst/>
              <a:cxnLst/>
              <a:rect l="l" t="t" r="r" b="b"/>
              <a:pathLst>
                <a:path w="7527" h="7719" extrusionOk="0">
                  <a:moveTo>
                    <a:pt x="3667" y="1"/>
                  </a:moveTo>
                  <a:cubicBezTo>
                    <a:pt x="1544" y="1"/>
                    <a:pt x="1" y="1737"/>
                    <a:pt x="1" y="3860"/>
                  </a:cubicBezTo>
                  <a:cubicBezTo>
                    <a:pt x="1" y="5982"/>
                    <a:pt x="1544" y="7719"/>
                    <a:pt x="3667" y="7719"/>
                  </a:cubicBezTo>
                  <a:cubicBezTo>
                    <a:pt x="5789" y="7719"/>
                    <a:pt x="7526" y="5982"/>
                    <a:pt x="7526" y="3860"/>
                  </a:cubicBezTo>
                  <a:cubicBezTo>
                    <a:pt x="7526" y="1737"/>
                    <a:pt x="5789" y="1"/>
                    <a:pt x="3667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5;p2"/>
            <p:cNvSpPr/>
            <p:nvPr/>
          </p:nvSpPr>
          <p:spPr>
            <a:xfrm>
              <a:off x="4417800" y="932750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60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60" y="7719"/>
                  </a:cubicBezTo>
                  <a:cubicBezTo>
                    <a:pt x="5789" y="7719"/>
                    <a:pt x="7526" y="5982"/>
                    <a:pt x="7526" y="3860"/>
                  </a:cubicBezTo>
                  <a:cubicBezTo>
                    <a:pt x="7526" y="1737"/>
                    <a:pt x="5789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6;p2"/>
            <p:cNvSpPr/>
            <p:nvPr/>
          </p:nvSpPr>
          <p:spPr>
            <a:xfrm>
              <a:off x="5223400" y="932750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525" y="5982"/>
                    <a:pt x="7525" y="3860"/>
                  </a:cubicBezTo>
                  <a:cubicBezTo>
                    <a:pt x="7525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2"/>
            <p:cNvSpPr/>
            <p:nvPr/>
          </p:nvSpPr>
          <p:spPr>
            <a:xfrm>
              <a:off x="6028975" y="93275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1"/>
                  </a:moveTo>
                  <a:cubicBezTo>
                    <a:pt x="1737" y="1"/>
                    <a:pt x="1" y="1737"/>
                    <a:pt x="1" y="3860"/>
                  </a:cubicBezTo>
                  <a:cubicBezTo>
                    <a:pt x="1" y="5982"/>
                    <a:pt x="1737" y="7719"/>
                    <a:pt x="3860" y="7719"/>
                  </a:cubicBezTo>
                  <a:cubicBezTo>
                    <a:pt x="5982" y="7719"/>
                    <a:pt x="7719" y="5982"/>
                    <a:pt x="7719" y="3860"/>
                  </a:cubicBezTo>
                  <a:cubicBezTo>
                    <a:pt x="7719" y="1737"/>
                    <a:pt x="5982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88;p2"/>
            <p:cNvSpPr/>
            <p:nvPr/>
          </p:nvSpPr>
          <p:spPr>
            <a:xfrm>
              <a:off x="1190625" y="162740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718" y="5982"/>
                    <a:pt x="7718" y="3859"/>
                  </a:cubicBezTo>
                  <a:cubicBezTo>
                    <a:pt x="7718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89;p2"/>
            <p:cNvSpPr/>
            <p:nvPr/>
          </p:nvSpPr>
          <p:spPr>
            <a:xfrm>
              <a:off x="1996200" y="162740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0"/>
                  </a:moveTo>
                  <a:cubicBezTo>
                    <a:pt x="1737" y="0"/>
                    <a:pt x="1" y="1737"/>
                    <a:pt x="1" y="3859"/>
                  </a:cubicBezTo>
                  <a:cubicBezTo>
                    <a:pt x="1" y="5982"/>
                    <a:pt x="1737" y="7719"/>
                    <a:pt x="3860" y="7719"/>
                  </a:cubicBezTo>
                  <a:cubicBezTo>
                    <a:pt x="5982" y="7719"/>
                    <a:pt x="7719" y="5982"/>
                    <a:pt x="7719" y="3859"/>
                  </a:cubicBezTo>
                  <a:cubicBezTo>
                    <a:pt x="7719" y="1737"/>
                    <a:pt x="5982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90;p2"/>
            <p:cNvSpPr/>
            <p:nvPr/>
          </p:nvSpPr>
          <p:spPr>
            <a:xfrm>
              <a:off x="2801800" y="162740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718" y="5982"/>
                    <a:pt x="7718" y="3859"/>
                  </a:cubicBezTo>
                  <a:cubicBezTo>
                    <a:pt x="7718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1;p2"/>
            <p:cNvSpPr/>
            <p:nvPr/>
          </p:nvSpPr>
          <p:spPr>
            <a:xfrm>
              <a:off x="3612200" y="1627400"/>
              <a:ext cx="188175" cy="192975"/>
            </a:xfrm>
            <a:custGeom>
              <a:avLst/>
              <a:gdLst/>
              <a:ahLst/>
              <a:cxnLst/>
              <a:rect l="l" t="t" r="r" b="b"/>
              <a:pathLst>
                <a:path w="7527" h="7719" extrusionOk="0">
                  <a:moveTo>
                    <a:pt x="3667" y="0"/>
                  </a:moveTo>
                  <a:cubicBezTo>
                    <a:pt x="1544" y="0"/>
                    <a:pt x="1" y="1737"/>
                    <a:pt x="1" y="3859"/>
                  </a:cubicBezTo>
                  <a:cubicBezTo>
                    <a:pt x="1" y="5982"/>
                    <a:pt x="1544" y="7719"/>
                    <a:pt x="3667" y="7719"/>
                  </a:cubicBezTo>
                  <a:cubicBezTo>
                    <a:pt x="5789" y="7719"/>
                    <a:pt x="7526" y="5982"/>
                    <a:pt x="7526" y="3859"/>
                  </a:cubicBezTo>
                  <a:cubicBezTo>
                    <a:pt x="7526" y="1737"/>
                    <a:pt x="5789" y="0"/>
                    <a:pt x="3667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92;p2"/>
            <p:cNvSpPr/>
            <p:nvPr/>
          </p:nvSpPr>
          <p:spPr>
            <a:xfrm>
              <a:off x="4417800" y="1627400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60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9"/>
                    <a:pt x="3860" y="7719"/>
                  </a:cubicBezTo>
                  <a:cubicBezTo>
                    <a:pt x="5789" y="7719"/>
                    <a:pt x="7526" y="5982"/>
                    <a:pt x="7526" y="3859"/>
                  </a:cubicBezTo>
                  <a:cubicBezTo>
                    <a:pt x="7526" y="1737"/>
                    <a:pt x="5789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93;p2"/>
            <p:cNvSpPr/>
            <p:nvPr/>
          </p:nvSpPr>
          <p:spPr>
            <a:xfrm>
              <a:off x="5223400" y="1627400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525" y="5982"/>
                    <a:pt x="7525" y="3859"/>
                  </a:cubicBezTo>
                  <a:cubicBezTo>
                    <a:pt x="7525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2"/>
            <p:cNvSpPr/>
            <p:nvPr/>
          </p:nvSpPr>
          <p:spPr>
            <a:xfrm>
              <a:off x="6028975" y="162740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0"/>
                  </a:moveTo>
                  <a:cubicBezTo>
                    <a:pt x="1737" y="0"/>
                    <a:pt x="1" y="1737"/>
                    <a:pt x="1" y="3859"/>
                  </a:cubicBezTo>
                  <a:cubicBezTo>
                    <a:pt x="1" y="5982"/>
                    <a:pt x="1737" y="7719"/>
                    <a:pt x="3860" y="7719"/>
                  </a:cubicBezTo>
                  <a:cubicBezTo>
                    <a:pt x="5982" y="7719"/>
                    <a:pt x="7719" y="5982"/>
                    <a:pt x="7719" y="3859"/>
                  </a:cubicBezTo>
                  <a:cubicBezTo>
                    <a:pt x="7719" y="1737"/>
                    <a:pt x="5982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95;p2"/>
            <p:cNvSpPr/>
            <p:nvPr/>
          </p:nvSpPr>
          <p:spPr>
            <a:xfrm>
              <a:off x="1190625" y="2326850"/>
              <a:ext cx="192975" cy="188175"/>
            </a:xfrm>
            <a:custGeom>
              <a:avLst/>
              <a:gdLst/>
              <a:ahLst/>
              <a:cxnLst/>
              <a:rect l="l" t="t" r="r" b="b"/>
              <a:pathLst>
                <a:path w="7719" h="7527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790"/>
                    <a:pt x="1737" y="7526"/>
                    <a:pt x="3859" y="7526"/>
                  </a:cubicBezTo>
                  <a:cubicBezTo>
                    <a:pt x="5982" y="7526"/>
                    <a:pt x="7718" y="5790"/>
                    <a:pt x="7718" y="3860"/>
                  </a:cubicBezTo>
                  <a:cubicBezTo>
                    <a:pt x="7718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96;p2"/>
            <p:cNvSpPr/>
            <p:nvPr/>
          </p:nvSpPr>
          <p:spPr>
            <a:xfrm>
              <a:off x="1996200" y="2326850"/>
              <a:ext cx="192975" cy="188175"/>
            </a:xfrm>
            <a:custGeom>
              <a:avLst/>
              <a:gdLst/>
              <a:ahLst/>
              <a:cxnLst/>
              <a:rect l="l" t="t" r="r" b="b"/>
              <a:pathLst>
                <a:path w="7719" h="7527" extrusionOk="0">
                  <a:moveTo>
                    <a:pt x="3860" y="1"/>
                  </a:moveTo>
                  <a:cubicBezTo>
                    <a:pt x="1737" y="1"/>
                    <a:pt x="1" y="1737"/>
                    <a:pt x="1" y="3860"/>
                  </a:cubicBezTo>
                  <a:cubicBezTo>
                    <a:pt x="1" y="5790"/>
                    <a:pt x="1737" y="7526"/>
                    <a:pt x="3860" y="7526"/>
                  </a:cubicBezTo>
                  <a:cubicBezTo>
                    <a:pt x="5982" y="7526"/>
                    <a:pt x="7719" y="5790"/>
                    <a:pt x="7719" y="3860"/>
                  </a:cubicBezTo>
                  <a:cubicBezTo>
                    <a:pt x="7719" y="1737"/>
                    <a:pt x="5982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97;p2"/>
            <p:cNvSpPr/>
            <p:nvPr/>
          </p:nvSpPr>
          <p:spPr>
            <a:xfrm>
              <a:off x="2801800" y="2326850"/>
              <a:ext cx="192975" cy="188175"/>
            </a:xfrm>
            <a:custGeom>
              <a:avLst/>
              <a:gdLst/>
              <a:ahLst/>
              <a:cxnLst/>
              <a:rect l="l" t="t" r="r" b="b"/>
              <a:pathLst>
                <a:path w="7719" h="7527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790"/>
                    <a:pt x="1737" y="7526"/>
                    <a:pt x="3859" y="7526"/>
                  </a:cubicBezTo>
                  <a:cubicBezTo>
                    <a:pt x="5982" y="7526"/>
                    <a:pt x="7718" y="5790"/>
                    <a:pt x="7718" y="3860"/>
                  </a:cubicBezTo>
                  <a:cubicBezTo>
                    <a:pt x="7718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98;p2"/>
            <p:cNvSpPr/>
            <p:nvPr/>
          </p:nvSpPr>
          <p:spPr>
            <a:xfrm>
              <a:off x="3612200" y="2326850"/>
              <a:ext cx="188175" cy="188175"/>
            </a:xfrm>
            <a:custGeom>
              <a:avLst/>
              <a:gdLst/>
              <a:ahLst/>
              <a:cxnLst/>
              <a:rect l="l" t="t" r="r" b="b"/>
              <a:pathLst>
                <a:path w="7527" h="7527" extrusionOk="0">
                  <a:moveTo>
                    <a:pt x="3667" y="1"/>
                  </a:moveTo>
                  <a:cubicBezTo>
                    <a:pt x="1544" y="1"/>
                    <a:pt x="1" y="1737"/>
                    <a:pt x="1" y="3860"/>
                  </a:cubicBezTo>
                  <a:cubicBezTo>
                    <a:pt x="1" y="5790"/>
                    <a:pt x="1544" y="7526"/>
                    <a:pt x="3667" y="7526"/>
                  </a:cubicBezTo>
                  <a:cubicBezTo>
                    <a:pt x="5789" y="7526"/>
                    <a:pt x="7526" y="5790"/>
                    <a:pt x="7526" y="3860"/>
                  </a:cubicBezTo>
                  <a:cubicBezTo>
                    <a:pt x="7526" y="1737"/>
                    <a:pt x="5789" y="1"/>
                    <a:pt x="3667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99;p2"/>
            <p:cNvSpPr/>
            <p:nvPr/>
          </p:nvSpPr>
          <p:spPr>
            <a:xfrm>
              <a:off x="4417800" y="2326850"/>
              <a:ext cx="188150" cy="188175"/>
            </a:xfrm>
            <a:custGeom>
              <a:avLst/>
              <a:gdLst/>
              <a:ahLst/>
              <a:cxnLst/>
              <a:rect l="l" t="t" r="r" b="b"/>
              <a:pathLst>
                <a:path w="7526" h="7527" extrusionOk="0">
                  <a:moveTo>
                    <a:pt x="3860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790"/>
                    <a:pt x="1737" y="7526"/>
                    <a:pt x="3860" y="7526"/>
                  </a:cubicBezTo>
                  <a:cubicBezTo>
                    <a:pt x="5789" y="7526"/>
                    <a:pt x="7526" y="5790"/>
                    <a:pt x="7526" y="3860"/>
                  </a:cubicBezTo>
                  <a:cubicBezTo>
                    <a:pt x="7526" y="1737"/>
                    <a:pt x="5789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100;p2"/>
            <p:cNvSpPr/>
            <p:nvPr/>
          </p:nvSpPr>
          <p:spPr>
            <a:xfrm>
              <a:off x="5223400" y="2326850"/>
              <a:ext cx="188150" cy="188175"/>
            </a:xfrm>
            <a:custGeom>
              <a:avLst/>
              <a:gdLst/>
              <a:ahLst/>
              <a:cxnLst/>
              <a:rect l="l" t="t" r="r" b="b"/>
              <a:pathLst>
                <a:path w="7526" h="7527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790"/>
                    <a:pt x="1737" y="7526"/>
                    <a:pt x="3859" y="7526"/>
                  </a:cubicBezTo>
                  <a:cubicBezTo>
                    <a:pt x="5982" y="7526"/>
                    <a:pt x="7525" y="5790"/>
                    <a:pt x="7525" y="3860"/>
                  </a:cubicBezTo>
                  <a:cubicBezTo>
                    <a:pt x="7525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01;p2"/>
            <p:cNvSpPr/>
            <p:nvPr/>
          </p:nvSpPr>
          <p:spPr>
            <a:xfrm>
              <a:off x="6028975" y="2326850"/>
              <a:ext cx="192975" cy="188175"/>
            </a:xfrm>
            <a:custGeom>
              <a:avLst/>
              <a:gdLst/>
              <a:ahLst/>
              <a:cxnLst/>
              <a:rect l="l" t="t" r="r" b="b"/>
              <a:pathLst>
                <a:path w="7719" h="7527" extrusionOk="0">
                  <a:moveTo>
                    <a:pt x="3860" y="1"/>
                  </a:moveTo>
                  <a:cubicBezTo>
                    <a:pt x="1737" y="1"/>
                    <a:pt x="1" y="1737"/>
                    <a:pt x="1" y="3860"/>
                  </a:cubicBezTo>
                  <a:cubicBezTo>
                    <a:pt x="1" y="5790"/>
                    <a:pt x="1737" y="7526"/>
                    <a:pt x="3860" y="7526"/>
                  </a:cubicBezTo>
                  <a:cubicBezTo>
                    <a:pt x="5982" y="7526"/>
                    <a:pt x="7719" y="5790"/>
                    <a:pt x="7719" y="3860"/>
                  </a:cubicBezTo>
                  <a:cubicBezTo>
                    <a:pt x="7719" y="1737"/>
                    <a:pt x="5982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2"/>
            <p:cNvSpPr/>
            <p:nvPr/>
          </p:nvSpPr>
          <p:spPr>
            <a:xfrm>
              <a:off x="1190625" y="302150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718" y="5982"/>
                    <a:pt x="7718" y="3860"/>
                  </a:cubicBezTo>
                  <a:cubicBezTo>
                    <a:pt x="7718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03;p2"/>
            <p:cNvSpPr/>
            <p:nvPr/>
          </p:nvSpPr>
          <p:spPr>
            <a:xfrm>
              <a:off x="1996200" y="302150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1"/>
                  </a:moveTo>
                  <a:cubicBezTo>
                    <a:pt x="1737" y="1"/>
                    <a:pt x="1" y="1737"/>
                    <a:pt x="1" y="3860"/>
                  </a:cubicBezTo>
                  <a:cubicBezTo>
                    <a:pt x="1" y="5982"/>
                    <a:pt x="1737" y="7719"/>
                    <a:pt x="3860" y="7719"/>
                  </a:cubicBezTo>
                  <a:cubicBezTo>
                    <a:pt x="5982" y="7719"/>
                    <a:pt x="7719" y="5982"/>
                    <a:pt x="7719" y="3860"/>
                  </a:cubicBezTo>
                  <a:cubicBezTo>
                    <a:pt x="7719" y="1737"/>
                    <a:pt x="5982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04;p2"/>
            <p:cNvSpPr/>
            <p:nvPr/>
          </p:nvSpPr>
          <p:spPr>
            <a:xfrm>
              <a:off x="2801800" y="302150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718" y="5982"/>
                    <a:pt x="7718" y="3860"/>
                  </a:cubicBezTo>
                  <a:cubicBezTo>
                    <a:pt x="7718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05;p2"/>
            <p:cNvSpPr/>
            <p:nvPr/>
          </p:nvSpPr>
          <p:spPr>
            <a:xfrm>
              <a:off x="3612200" y="3021500"/>
              <a:ext cx="188175" cy="192975"/>
            </a:xfrm>
            <a:custGeom>
              <a:avLst/>
              <a:gdLst/>
              <a:ahLst/>
              <a:cxnLst/>
              <a:rect l="l" t="t" r="r" b="b"/>
              <a:pathLst>
                <a:path w="7527" h="7719" extrusionOk="0">
                  <a:moveTo>
                    <a:pt x="3667" y="1"/>
                  </a:moveTo>
                  <a:cubicBezTo>
                    <a:pt x="1544" y="1"/>
                    <a:pt x="1" y="1737"/>
                    <a:pt x="1" y="3860"/>
                  </a:cubicBezTo>
                  <a:cubicBezTo>
                    <a:pt x="1" y="5982"/>
                    <a:pt x="1544" y="7719"/>
                    <a:pt x="3667" y="7719"/>
                  </a:cubicBezTo>
                  <a:cubicBezTo>
                    <a:pt x="5789" y="7719"/>
                    <a:pt x="7526" y="5982"/>
                    <a:pt x="7526" y="3860"/>
                  </a:cubicBezTo>
                  <a:cubicBezTo>
                    <a:pt x="7526" y="1737"/>
                    <a:pt x="5789" y="1"/>
                    <a:pt x="3667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06;p2"/>
            <p:cNvSpPr/>
            <p:nvPr/>
          </p:nvSpPr>
          <p:spPr>
            <a:xfrm>
              <a:off x="4417800" y="3021500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60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60" y="7719"/>
                  </a:cubicBezTo>
                  <a:cubicBezTo>
                    <a:pt x="5789" y="7719"/>
                    <a:pt x="7526" y="5982"/>
                    <a:pt x="7526" y="3860"/>
                  </a:cubicBezTo>
                  <a:cubicBezTo>
                    <a:pt x="7526" y="1737"/>
                    <a:pt x="5789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107;p2"/>
            <p:cNvSpPr/>
            <p:nvPr/>
          </p:nvSpPr>
          <p:spPr>
            <a:xfrm>
              <a:off x="5223400" y="3021500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525" y="5982"/>
                    <a:pt x="7525" y="3860"/>
                  </a:cubicBezTo>
                  <a:cubicBezTo>
                    <a:pt x="7525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2"/>
            <p:cNvSpPr/>
            <p:nvPr/>
          </p:nvSpPr>
          <p:spPr>
            <a:xfrm>
              <a:off x="6028975" y="302150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1"/>
                  </a:moveTo>
                  <a:cubicBezTo>
                    <a:pt x="1737" y="1"/>
                    <a:pt x="1" y="1737"/>
                    <a:pt x="1" y="3860"/>
                  </a:cubicBezTo>
                  <a:cubicBezTo>
                    <a:pt x="1" y="5982"/>
                    <a:pt x="1737" y="7719"/>
                    <a:pt x="3860" y="7719"/>
                  </a:cubicBezTo>
                  <a:cubicBezTo>
                    <a:pt x="5982" y="7719"/>
                    <a:pt x="7719" y="5982"/>
                    <a:pt x="7719" y="3860"/>
                  </a:cubicBezTo>
                  <a:cubicBezTo>
                    <a:pt x="7719" y="1737"/>
                    <a:pt x="5982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2"/>
            <p:cNvSpPr/>
            <p:nvPr/>
          </p:nvSpPr>
          <p:spPr>
            <a:xfrm>
              <a:off x="1190625" y="371615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8"/>
                    <a:pt x="3859" y="7718"/>
                  </a:cubicBezTo>
                  <a:cubicBezTo>
                    <a:pt x="5982" y="7718"/>
                    <a:pt x="7718" y="5982"/>
                    <a:pt x="7718" y="3859"/>
                  </a:cubicBezTo>
                  <a:cubicBezTo>
                    <a:pt x="7718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10;p2"/>
            <p:cNvSpPr/>
            <p:nvPr/>
          </p:nvSpPr>
          <p:spPr>
            <a:xfrm>
              <a:off x="1996200" y="371615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0"/>
                  </a:moveTo>
                  <a:cubicBezTo>
                    <a:pt x="1737" y="0"/>
                    <a:pt x="1" y="1737"/>
                    <a:pt x="1" y="3859"/>
                  </a:cubicBezTo>
                  <a:cubicBezTo>
                    <a:pt x="1" y="5982"/>
                    <a:pt x="1737" y="7718"/>
                    <a:pt x="3860" y="7718"/>
                  </a:cubicBezTo>
                  <a:cubicBezTo>
                    <a:pt x="5982" y="7718"/>
                    <a:pt x="7719" y="5982"/>
                    <a:pt x="7719" y="3859"/>
                  </a:cubicBezTo>
                  <a:cubicBezTo>
                    <a:pt x="7719" y="1737"/>
                    <a:pt x="5982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11;p2"/>
            <p:cNvSpPr/>
            <p:nvPr/>
          </p:nvSpPr>
          <p:spPr>
            <a:xfrm>
              <a:off x="2801800" y="371615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8"/>
                    <a:pt x="3859" y="7718"/>
                  </a:cubicBezTo>
                  <a:cubicBezTo>
                    <a:pt x="5982" y="7718"/>
                    <a:pt x="7718" y="5982"/>
                    <a:pt x="7718" y="3859"/>
                  </a:cubicBezTo>
                  <a:cubicBezTo>
                    <a:pt x="7718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2"/>
            <p:cNvSpPr/>
            <p:nvPr/>
          </p:nvSpPr>
          <p:spPr>
            <a:xfrm>
              <a:off x="3612200" y="3716150"/>
              <a:ext cx="188175" cy="192975"/>
            </a:xfrm>
            <a:custGeom>
              <a:avLst/>
              <a:gdLst/>
              <a:ahLst/>
              <a:cxnLst/>
              <a:rect l="l" t="t" r="r" b="b"/>
              <a:pathLst>
                <a:path w="7527" h="7719" extrusionOk="0">
                  <a:moveTo>
                    <a:pt x="3667" y="0"/>
                  </a:moveTo>
                  <a:cubicBezTo>
                    <a:pt x="1544" y="0"/>
                    <a:pt x="1" y="1737"/>
                    <a:pt x="1" y="3859"/>
                  </a:cubicBezTo>
                  <a:cubicBezTo>
                    <a:pt x="1" y="5982"/>
                    <a:pt x="1544" y="7718"/>
                    <a:pt x="3667" y="7718"/>
                  </a:cubicBezTo>
                  <a:cubicBezTo>
                    <a:pt x="5789" y="7718"/>
                    <a:pt x="7526" y="5982"/>
                    <a:pt x="7526" y="3859"/>
                  </a:cubicBezTo>
                  <a:cubicBezTo>
                    <a:pt x="7526" y="1737"/>
                    <a:pt x="5789" y="0"/>
                    <a:pt x="3667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2"/>
            <p:cNvSpPr/>
            <p:nvPr/>
          </p:nvSpPr>
          <p:spPr>
            <a:xfrm>
              <a:off x="4417800" y="3716150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60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8"/>
                    <a:pt x="3860" y="7718"/>
                  </a:cubicBezTo>
                  <a:cubicBezTo>
                    <a:pt x="5789" y="7718"/>
                    <a:pt x="7526" y="5982"/>
                    <a:pt x="7526" y="3859"/>
                  </a:cubicBezTo>
                  <a:cubicBezTo>
                    <a:pt x="7526" y="1737"/>
                    <a:pt x="5789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2"/>
            <p:cNvSpPr/>
            <p:nvPr/>
          </p:nvSpPr>
          <p:spPr>
            <a:xfrm>
              <a:off x="5223400" y="3716150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8"/>
                    <a:pt x="3859" y="7718"/>
                  </a:cubicBezTo>
                  <a:cubicBezTo>
                    <a:pt x="5982" y="7718"/>
                    <a:pt x="7525" y="5982"/>
                    <a:pt x="7525" y="3859"/>
                  </a:cubicBezTo>
                  <a:cubicBezTo>
                    <a:pt x="7525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2"/>
            <p:cNvSpPr/>
            <p:nvPr/>
          </p:nvSpPr>
          <p:spPr>
            <a:xfrm>
              <a:off x="6028975" y="371615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0"/>
                  </a:moveTo>
                  <a:cubicBezTo>
                    <a:pt x="1737" y="0"/>
                    <a:pt x="1" y="1737"/>
                    <a:pt x="1" y="3859"/>
                  </a:cubicBezTo>
                  <a:cubicBezTo>
                    <a:pt x="1" y="5982"/>
                    <a:pt x="1737" y="7718"/>
                    <a:pt x="3860" y="7718"/>
                  </a:cubicBezTo>
                  <a:cubicBezTo>
                    <a:pt x="5982" y="7718"/>
                    <a:pt x="7719" y="5982"/>
                    <a:pt x="7719" y="3859"/>
                  </a:cubicBezTo>
                  <a:cubicBezTo>
                    <a:pt x="7719" y="1737"/>
                    <a:pt x="5982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2"/>
            <p:cNvSpPr/>
            <p:nvPr/>
          </p:nvSpPr>
          <p:spPr>
            <a:xfrm>
              <a:off x="1190625" y="4410775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718" y="5982"/>
                    <a:pt x="7718" y="3860"/>
                  </a:cubicBezTo>
                  <a:cubicBezTo>
                    <a:pt x="7718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2"/>
            <p:cNvSpPr/>
            <p:nvPr/>
          </p:nvSpPr>
          <p:spPr>
            <a:xfrm>
              <a:off x="1996200" y="4410775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1"/>
                  </a:moveTo>
                  <a:cubicBezTo>
                    <a:pt x="1737" y="1"/>
                    <a:pt x="1" y="1737"/>
                    <a:pt x="1" y="3860"/>
                  </a:cubicBezTo>
                  <a:cubicBezTo>
                    <a:pt x="1" y="5982"/>
                    <a:pt x="1737" y="7719"/>
                    <a:pt x="3860" y="7719"/>
                  </a:cubicBezTo>
                  <a:cubicBezTo>
                    <a:pt x="5982" y="7719"/>
                    <a:pt x="7719" y="5982"/>
                    <a:pt x="7719" y="3860"/>
                  </a:cubicBezTo>
                  <a:cubicBezTo>
                    <a:pt x="7719" y="1737"/>
                    <a:pt x="5982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2"/>
            <p:cNvSpPr/>
            <p:nvPr/>
          </p:nvSpPr>
          <p:spPr>
            <a:xfrm>
              <a:off x="2801800" y="4410775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718" y="5982"/>
                    <a:pt x="7718" y="3860"/>
                  </a:cubicBezTo>
                  <a:cubicBezTo>
                    <a:pt x="7718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19;p2"/>
            <p:cNvSpPr/>
            <p:nvPr/>
          </p:nvSpPr>
          <p:spPr>
            <a:xfrm>
              <a:off x="3612200" y="4410775"/>
              <a:ext cx="188175" cy="192975"/>
            </a:xfrm>
            <a:custGeom>
              <a:avLst/>
              <a:gdLst/>
              <a:ahLst/>
              <a:cxnLst/>
              <a:rect l="l" t="t" r="r" b="b"/>
              <a:pathLst>
                <a:path w="7527" h="7719" extrusionOk="0">
                  <a:moveTo>
                    <a:pt x="3667" y="1"/>
                  </a:moveTo>
                  <a:cubicBezTo>
                    <a:pt x="1544" y="1"/>
                    <a:pt x="1" y="1737"/>
                    <a:pt x="1" y="3860"/>
                  </a:cubicBezTo>
                  <a:cubicBezTo>
                    <a:pt x="1" y="5982"/>
                    <a:pt x="1544" y="7719"/>
                    <a:pt x="3667" y="7719"/>
                  </a:cubicBezTo>
                  <a:cubicBezTo>
                    <a:pt x="5789" y="7719"/>
                    <a:pt x="7526" y="5982"/>
                    <a:pt x="7526" y="3860"/>
                  </a:cubicBezTo>
                  <a:cubicBezTo>
                    <a:pt x="7526" y="1737"/>
                    <a:pt x="5789" y="1"/>
                    <a:pt x="3667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20;p2"/>
            <p:cNvSpPr/>
            <p:nvPr/>
          </p:nvSpPr>
          <p:spPr>
            <a:xfrm>
              <a:off x="4417800" y="4410775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60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60" y="7719"/>
                  </a:cubicBezTo>
                  <a:cubicBezTo>
                    <a:pt x="5789" y="7719"/>
                    <a:pt x="7526" y="5982"/>
                    <a:pt x="7526" y="3860"/>
                  </a:cubicBezTo>
                  <a:cubicBezTo>
                    <a:pt x="7526" y="1737"/>
                    <a:pt x="5789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1;p2"/>
            <p:cNvSpPr/>
            <p:nvPr/>
          </p:nvSpPr>
          <p:spPr>
            <a:xfrm>
              <a:off x="5223400" y="4410775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525" y="5982"/>
                    <a:pt x="7525" y="3860"/>
                  </a:cubicBezTo>
                  <a:cubicBezTo>
                    <a:pt x="7525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22;p2"/>
            <p:cNvSpPr/>
            <p:nvPr/>
          </p:nvSpPr>
          <p:spPr>
            <a:xfrm>
              <a:off x="6028975" y="4410775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1"/>
                  </a:moveTo>
                  <a:cubicBezTo>
                    <a:pt x="1737" y="1"/>
                    <a:pt x="1" y="1737"/>
                    <a:pt x="1" y="3860"/>
                  </a:cubicBezTo>
                  <a:cubicBezTo>
                    <a:pt x="1" y="5982"/>
                    <a:pt x="1737" y="7719"/>
                    <a:pt x="3860" y="7719"/>
                  </a:cubicBezTo>
                  <a:cubicBezTo>
                    <a:pt x="5982" y="7719"/>
                    <a:pt x="7719" y="5982"/>
                    <a:pt x="7719" y="3860"/>
                  </a:cubicBezTo>
                  <a:cubicBezTo>
                    <a:pt x="7719" y="1737"/>
                    <a:pt x="5982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23;p2"/>
            <p:cNvSpPr/>
            <p:nvPr/>
          </p:nvSpPr>
          <p:spPr>
            <a:xfrm>
              <a:off x="1190625" y="5110250"/>
              <a:ext cx="192975" cy="188150"/>
            </a:xfrm>
            <a:custGeom>
              <a:avLst/>
              <a:gdLst/>
              <a:ahLst/>
              <a:cxnLst/>
              <a:rect l="l" t="t" r="r" b="b"/>
              <a:pathLst>
                <a:path w="7719" h="7526" extrusionOk="0">
                  <a:moveTo>
                    <a:pt x="3859" y="0"/>
                  </a:moveTo>
                  <a:cubicBezTo>
                    <a:pt x="1737" y="0"/>
                    <a:pt x="0" y="1544"/>
                    <a:pt x="0" y="3667"/>
                  </a:cubicBezTo>
                  <a:cubicBezTo>
                    <a:pt x="0" y="5789"/>
                    <a:pt x="1737" y="7526"/>
                    <a:pt x="3859" y="7526"/>
                  </a:cubicBezTo>
                  <a:cubicBezTo>
                    <a:pt x="5982" y="7526"/>
                    <a:pt x="7718" y="5789"/>
                    <a:pt x="7718" y="3667"/>
                  </a:cubicBezTo>
                  <a:cubicBezTo>
                    <a:pt x="7718" y="1544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124;p2"/>
            <p:cNvSpPr/>
            <p:nvPr/>
          </p:nvSpPr>
          <p:spPr>
            <a:xfrm>
              <a:off x="1996200" y="5110250"/>
              <a:ext cx="192975" cy="188150"/>
            </a:xfrm>
            <a:custGeom>
              <a:avLst/>
              <a:gdLst/>
              <a:ahLst/>
              <a:cxnLst/>
              <a:rect l="l" t="t" r="r" b="b"/>
              <a:pathLst>
                <a:path w="7719" h="7526" extrusionOk="0">
                  <a:moveTo>
                    <a:pt x="3860" y="0"/>
                  </a:moveTo>
                  <a:cubicBezTo>
                    <a:pt x="1737" y="0"/>
                    <a:pt x="1" y="1544"/>
                    <a:pt x="1" y="3667"/>
                  </a:cubicBezTo>
                  <a:cubicBezTo>
                    <a:pt x="1" y="5789"/>
                    <a:pt x="1737" y="7526"/>
                    <a:pt x="3860" y="7526"/>
                  </a:cubicBezTo>
                  <a:cubicBezTo>
                    <a:pt x="5982" y="7526"/>
                    <a:pt x="7719" y="5789"/>
                    <a:pt x="7719" y="3667"/>
                  </a:cubicBezTo>
                  <a:cubicBezTo>
                    <a:pt x="7719" y="1544"/>
                    <a:pt x="5982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125;p2"/>
            <p:cNvSpPr/>
            <p:nvPr/>
          </p:nvSpPr>
          <p:spPr>
            <a:xfrm>
              <a:off x="2801800" y="5110250"/>
              <a:ext cx="192975" cy="188150"/>
            </a:xfrm>
            <a:custGeom>
              <a:avLst/>
              <a:gdLst/>
              <a:ahLst/>
              <a:cxnLst/>
              <a:rect l="l" t="t" r="r" b="b"/>
              <a:pathLst>
                <a:path w="7719" h="7526" extrusionOk="0">
                  <a:moveTo>
                    <a:pt x="3859" y="0"/>
                  </a:moveTo>
                  <a:cubicBezTo>
                    <a:pt x="1737" y="0"/>
                    <a:pt x="0" y="1544"/>
                    <a:pt x="0" y="3667"/>
                  </a:cubicBezTo>
                  <a:cubicBezTo>
                    <a:pt x="0" y="5789"/>
                    <a:pt x="1737" y="7526"/>
                    <a:pt x="3859" y="7526"/>
                  </a:cubicBezTo>
                  <a:cubicBezTo>
                    <a:pt x="5982" y="7526"/>
                    <a:pt x="7718" y="5789"/>
                    <a:pt x="7718" y="3667"/>
                  </a:cubicBezTo>
                  <a:cubicBezTo>
                    <a:pt x="7718" y="1544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126;p2"/>
            <p:cNvSpPr/>
            <p:nvPr/>
          </p:nvSpPr>
          <p:spPr>
            <a:xfrm>
              <a:off x="3612200" y="5110250"/>
              <a:ext cx="188175" cy="188150"/>
            </a:xfrm>
            <a:custGeom>
              <a:avLst/>
              <a:gdLst/>
              <a:ahLst/>
              <a:cxnLst/>
              <a:rect l="l" t="t" r="r" b="b"/>
              <a:pathLst>
                <a:path w="7527" h="7526" extrusionOk="0">
                  <a:moveTo>
                    <a:pt x="3667" y="0"/>
                  </a:moveTo>
                  <a:cubicBezTo>
                    <a:pt x="1544" y="0"/>
                    <a:pt x="1" y="1544"/>
                    <a:pt x="1" y="3667"/>
                  </a:cubicBezTo>
                  <a:cubicBezTo>
                    <a:pt x="1" y="5789"/>
                    <a:pt x="1544" y="7526"/>
                    <a:pt x="3667" y="7526"/>
                  </a:cubicBezTo>
                  <a:cubicBezTo>
                    <a:pt x="5789" y="7526"/>
                    <a:pt x="7526" y="5789"/>
                    <a:pt x="7526" y="3667"/>
                  </a:cubicBezTo>
                  <a:cubicBezTo>
                    <a:pt x="7526" y="1544"/>
                    <a:pt x="5789" y="0"/>
                    <a:pt x="3667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27;p2"/>
            <p:cNvSpPr/>
            <p:nvPr/>
          </p:nvSpPr>
          <p:spPr>
            <a:xfrm>
              <a:off x="4417800" y="5110250"/>
              <a:ext cx="188150" cy="188150"/>
            </a:xfrm>
            <a:custGeom>
              <a:avLst/>
              <a:gdLst/>
              <a:ahLst/>
              <a:cxnLst/>
              <a:rect l="l" t="t" r="r" b="b"/>
              <a:pathLst>
                <a:path w="7526" h="7526" extrusionOk="0">
                  <a:moveTo>
                    <a:pt x="3860" y="0"/>
                  </a:moveTo>
                  <a:cubicBezTo>
                    <a:pt x="1737" y="0"/>
                    <a:pt x="0" y="1544"/>
                    <a:pt x="0" y="3667"/>
                  </a:cubicBezTo>
                  <a:cubicBezTo>
                    <a:pt x="0" y="5789"/>
                    <a:pt x="1737" y="7526"/>
                    <a:pt x="3860" y="7526"/>
                  </a:cubicBezTo>
                  <a:cubicBezTo>
                    <a:pt x="5789" y="7526"/>
                    <a:pt x="7526" y="5789"/>
                    <a:pt x="7526" y="3667"/>
                  </a:cubicBezTo>
                  <a:cubicBezTo>
                    <a:pt x="7526" y="1544"/>
                    <a:pt x="5789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2"/>
            <p:cNvSpPr/>
            <p:nvPr/>
          </p:nvSpPr>
          <p:spPr>
            <a:xfrm>
              <a:off x="5223400" y="5110250"/>
              <a:ext cx="188150" cy="188150"/>
            </a:xfrm>
            <a:custGeom>
              <a:avLst/>
              <a:gdLst/>
              <a:ahLst/>
              <a:cxnLst/>
              <a:rect l="l" t="t" r="r" b="b"/>
              <a:pathLst>
                <a:path w="7526" h="7526" extrusionOk="0">
                  <a:moveTo>
                    <a:pt x="3859" y="0"/>
                  </a:moveTo>
                  <a:cubicBezTo>
                    <a:pt x="1737" y="0"/>
                    <a:pt x="0" y="1544"/>
                    <a:pt x="0" y="3667"/>
                  </a:cubicBezTo>
                  <a:cubicBezTo>
                    <a:pt x="0" y="5789"/>
                    <a:pt x="1737" y="7526"/>
                    <a:pt x="3859" y="7526"/>
                  </a:cubicBezTo>
                  <a:cubicBezTo>
                    <a:pt x="5982" y="7526"/>
                    <a:pt x="7525" y="5789"/>
                    <a:pt x="7525" y="3667"/>
                  </a:cubicBezTo>
                  <a:cubicBezTo>
                    <a:pt x="7525" y="1544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9;p2"/>
            <p:cNvSpPr/>
            <p:nvPr/>
          </p:nvSpPr>
          <p:spPr>
            <a:xfrm>
              <a:off x="6028975" y="5110250"/>
              <a:ext cx="192975" cy="188150"/>
            </a:xfrm>
            <a:custGeom>
              <a:avLst/>
              <a:gdLst/>
              <a:ahLst/>
              <a:cxnLst/>
              <a:rect l="l" t="t" r="r" b="b"/>
              <a:pathLst>
                <a:path w="7719" h="7526" extrusionOk="0">
                  <a:moveTo>
                    <a:pt x="3860" y="0"/>
                  </a:moveTo>
                  <a:cubicBezTo>
                    <a:pt x="1737" y="0"/>
                    <a:pt x="1" y="1544"/>
                    <a:pt x="1" y="3667"/>
                  </a:cubicBezTo>
                  <a:cubicBezTo>
                    <a:pt x="1" y="5789"/>
                    <a:pt x="1737" y="7526"/>
                    <a:pt x="3860" y="7526"/>
                  </a:cubicBezTo>
                  <a:cubicBezTo>
                    <a:pt x="5982" y="7526"/>
                    <a:pt x="7719" y="5789"/>
                    <a:pt x="7719" y="3667"/>
                  </a:cubicBezTo>
                  <a:cubicBezTo>
                    <a:pt x="7719" y="1544"/>
                    <a:pt x="5982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38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ITLE_1">
    <p:bg>
      <p:bgPr>
        <a:solidFill>
          <a:schemeClr val="lt2"/>
        </a:solidFill>
        <a:effectLst/>
      </p:bgPr>
    </p:bg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3"/>
          <p:cNvSpPr txBox="1">
            <a:spLocks noGrp="1"/>
          </p:cNvSpPr>
          <p:nvPr>
            <p:ph type="title" hasCustomPrompt="1"/>
          </p:nvPr>
        </p:nvSpPr>
        <p:spPr>
          <a:xfrm>
            <a:off x="3937894" y="540000"/>
            <a:ext cx="927600" cy="44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EBBE31"/>
              </a:buClr>
              <a:buSzPts val="2000"/>
              <a:buFont typeface="Montserrat Black"/>
              <a:buNone/>
              <a:defRPr sz="2000">
                <a:solidFill>
                  <a:srgbClr val="EBBE31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32" name="Google Shape;132;p3"/>
          <p:cNvSpPr txBox="1">
            <a:spLocks noGrp="1"/>
          </p:cNvSpPr>
          <p:nvPr>
            <p:ph type="subTitle" idx="1"/>
          </p:nvPr>
        </p:nvSpPr>
        <p:spPr>
          <a:xfrm>
            <a:off x="4934888" y="540000"/>
            <a:ext cx="2519400" cy="62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Montserrat Black"/>
              <a:buNone/>
              <a:defRPr sz="2000">
                <a:solidFill>
                  <a:schemeClr val="accent4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100"/>
              <a:buFont typeface="Montserrat Black"/>
              <a:buNone/>
              <a:defRPr sz="2100">
                <a:solidFill>
                  <a:schemeClr val="accent4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100"/>
              <a:buFont typeface="Montserrat Black"/>
              <a:buNone/>
              <a:defRPr sz="2100">
                <a:solidFill>
                  <a:schemeClr val="accent4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100"/>
              <a:buFont typeface="Montserrat Black"/>
              <a:buNone/>
              <a:defRPr sz="2100">
                <a:solidFill>
                  <a:schemeClr val="accent4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100"/>
              <a:buFont typeface="Montserrat Black"/>
              <a:buNone/>
              <a:defRPr sz="2100">
                <a:solidFill>
                  <a:schemeClr val="accent4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100"/>
              <a:buFont typeface="Montserrat Black"/>
              <a:buNone/>
              <a:defRPr sz="2100">
                <a:solidFill>
                  <a:schemeClr val="accent4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100"/>
              <a:buFont typeface="Montserrat Black"/>
              <a:buNone/>
              <a:defRPr sz="2100">
                <a:solidFill>
                  <a:schemeClr val="accent4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100"/>
              <a:buFont typeface="Montserrat Black"/>
              <a:buNone/>
              <a:defRPr sz="2100">
                <a:solidFill>
                  <a:schemeClr val="accent4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100"/>
              <a:buFont typeface="Montserrat Black"/>
              <a:buNone/>
              <a:defRPr sz="2100">
                <a:solidFill>
                  <a:schemeClr val="accent4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9pPr>
          </a:lstStyle>
          <a:p>
            <a:endParaRPr/>
          </a:p>
        </p:txBody>
      </p:sp>
      <p:sp>
        <p:nvSpPr>
          <p:cNvPr id="133" name="Google Shape;133;p3"/>
          <p:cNvSpPr txBox="1">
            <a:spLocks noGrp="1"/>
          </p:cNvSpPr>
          <p:nvPr>
            <p:ph type="title" idx="2" hasCustomPrompt="1"/>
          </p:nvPr>
        </p:nvSpPr>
        <p:spPr>
          <a:xfrm>
            <a:off x="3937819" y="1598033"/>
            <a:ext cx="927600" cy="44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EBBE31"/>
              </a:buClr>
              <a:buSzPts val="2000"/>
              <a:buFont typeface="Montserrat Black"/>
              <a:buNone/>
              <a:defRPr sz="2000">
                <a:solidFill>
                  <a:srgbClr val="EBBE31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34" name="Google Shape;134;p3"/>
          <p:cNvSpPr txBox="1">
            <a:spLocks noGrp="1"/>
          </p:cNvSpPr>
          <p:nvPr>
            <p:ph type="subTitle" idx="3"/>
          </p:nvPr>
        </p:nvSpPr>
        <p:spPr>
          <a:xfrm>
            <a:off x="4934794" y="1598033"/>
            <a:ext cx="2519400" cy="62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Montserrat Black"/>
              <a:buNone/>
              <a:defRPr sz="2000">
                <a:solidFill>
                  <a:schemeClr val="accent4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100"/>
              <a:buFont typeface="Montserrat Black"/>
              <a:buNone/>
              <a:defRPr sz="2100">
                <a:solidFill>
                  <a:schemeClr val="accent4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100"/>
              <a:buFont typeface="Montserrat Black"/>
              <a:buNone/>
              <a:defRPr sz="2100">
                <a:solidFill>
                  <a:schemeClr val="accent4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100"/>
              <a:buFont typeface="Montserrat Black"/>
              <a:buNone/>
              <a:defRPr sz="2100">
                <a:solidFill>
                  <a:schemeClr val="accent4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100"/>
              <a:buFont typeface="Montserrat Black"/>
              <a:buNone/>
              <a:defRPr sz="2100">
                <a:solidFill>
                  <a:schemeClr val="accent4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100"/>
              <a:buFont typeface="Montserrat Black"/>
              <a:buNone/>
              <a:defRPr sz="2100">
                <a:solidFill>
                  <a:schemeClr val="accent4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100"/>
              <a:buFont typeface="Montserrat Black"/>
              <a:buNone/>
              <a:defRPr sz="2100">
                <a:solidFill>
                  <a:schemeClr val="accent4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100"/>
              <a:buFont typeface="Montserrat Black"/>
              <a:buNone/>
              <a:defRPr sz="2100">
                <a:solidFill>
                  <a:schemeClr val="accent4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100"/>
              <a:buFont typeface="Montserrat Black"/>
              <a:buNone/>
              <a:defRPr sz="2100">
                <a:solidFill>
                  <a:schemeClr val="accent4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9pPr>
          </a:lstStyle>
          <a:p>
            <a:endParaRPr/>
          </a:p>
        </p:txBody>
      </p:sp>
      <p:sp>
        <p:nvSpPr>
          <p:cNvPr id="135" name="Google Shape;135;p3"/>
          <p:cNvSpPr txBox="1">
            <a:spLocks noGrp="1"/>
          </p:cNvSpPr>
          <p:nvPr>
            <p:ph type="title" idx="4" hasCustomPrompt="1"/>
          </p:nvPr>
        </p:nvSpPr>
        <p:spPr>
          <a:xfrm>
            <a:off x="3937894" y="2656067"/>
            <a:ext cx="927600" cy="44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EBBE31"/>
              </a:buClr>
              <a:buSzPts val="2000"/>
              <a:buFont typeface="Montserrat Black"/>
              <a:buNone/>
              <a:defRPr sz="2000">
                <a:solidFill>
                  <a:srgbClr val="EBBE31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36" name="Google Shape;136;p3"/>
          <p:cNvSpPr txBox="1">
            <a:spLocks noGrp="1"/>
          </p:cNvSpPr>
          <p:nvPr>
            <p:ph type="subTitle" idx="5"/>
          </p:nvPr>
        </p:nvSpPr>
        <p:spPr>
          <a:xfrm>
            <a:off x="4934841" y="2656067"/>
            <a:ext cx="2519400" cy="62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Montserrat Black"/>
              <a:buNone/>
              <a:defRPr sz="2000">
                <a:solidFill>
                  <a:schemeClr val="accent4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100"/>
              <a:buFont typeface="Montserrat Black"/>
              <a:buNone/>
              <a:defRPr sz="2100">
                <a:solidFill>
                  <a:schemeClr val="accent4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100"/>
              <a:buFont typeface="Montserrat Black"/>
              <a:buNone/>
              <a:defRPr sz="2100">
                <a:solidFill>
                  <a:schemeClr val="accent4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100"/>
              <a:buFont typeface="Montserrat Black"/>
              <a:buNone/>
              <a:defRPr sz="2100">
                <a:solidFill>
                  <a:schemeClr val="accent4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100"/>
              <a:buFont typeface="Montserrat Black"/>
              <a:buNone/>
              <a:defRPr sz="2100">
                <a:solidFill>
                  <a:schemeClr val="accent4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100"/>
              <a:buFont typeface="Montserrat Black"/>
              <a:buNone/>
              <a:defRPr sz="2100">
                <a:solidFill>
                  <a:schemeClr val="accent4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100"/>
              <a:buFont typeface="Montserrat Black"/>
              <a:buNone/>
              <a:defRPr sz="2100">
                <a:solidFill>
                  <a:schemeClr val="accent4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100"/>
              <a:buFont typeface="Montserrat Black"/>
              <a:buNone/>
              <a:defRPr sz="2100">
                <a:solidFill>
                  <a:schemeClr val="accent4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100"/>
              <a:buFont typeface="Montserrat Black"/>
              <a:buNone/>
              <a:defRPr sz="2100">
                <a:solidFill>
                  <a:schemeClr val="accent4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9pPr>
          </a:lstStyle>
          <a:p>
            <a:endParaRPr/>
          </a:p>
        </p:txBody>
      </p:sp>
      <p:sp>
        <p:nvSpPr>
          <p:cNvPr id="137" name="Google Shape;137;p3"/>
          <p:cNvSpPr txBox="1">
            <a:spLocks noGrp="1"/>
          </p:cNvSpPr>
          <p:nvPr>
            <p:ph type="title" idx="6" hasCustomPrompt="1"/>
          </p:nvPr>
        </p:nvSpPr>
        <p:spPr>
          <a:xfrm>
            <a:off x="3938619" y="3714100"/>
            <a:ext cx="927600" cy="44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EBBE31"/>
              </a:buClr>
              <a:buSzPts val="2000"/>
              <a:buFont typeface="Montserrat Black"/>
              <a:buNone/>
              <a:defRPr sz="2000">
                <a:solidFill>
                  <a:srgbClr val="EBBE31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38" name="Google Shape;138;p3"/>
          <p:cNvSpPr txBox="1">
            <a:spLocks noGrp="1"/>
          </p:cNvSpPr>
          <p:nvPr>
            <p:ph type="subTitle" idx="7"/>
          </p:nvPr>
        </p:nvSpPr>
        <p:spPr>
          <a:xfrm>
            <a:off x="4935293" y="3714100"/>
            <a:ext cx="2519400" cy="62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Montserrat Black"/>
              <a:buNone/>
              <a:defRPr sz="2000">
                <a:solidFill>
                  <a:schemeClr val="accent4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100"/>
              <a:buFont typeface="Montserrat Black"/>
              <a:buNone/>
              <a:defRPr sz="2100">
                <a:solidFill>
                  <a:schemeClr val="accent4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100"/>
              <a:buFont typeface="Montserrat Black"/>
              <a:buNone/>
              <a:defRPr sz="2100">
                <a:solidFill>
                  <a:schemeClr val="accent4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100"/>
              <a:buFont typeface="Montserrat Black"/>
              <a:buNone/>
              <a:defRPr sz="2100">
                <a:solidFill>
                  <a:schemeClr val="accent4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100"/>
              <a:buFont typeface="Montserrat Black"/>
              <a:buNone/>
              <a:defRPr sz="2100">
                <a:solidFill>
                  <a:schemeClr val="accent4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100"/>
              <a:buFont typeface="Montserrat Black"/>
              <a:buNone/>
              <a:defRPr sz="2100">
                <a:solidFill>
                  <a:schemeClr val="accent4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100"/>
              <a:buFont typeface="Montserrat Black"/>
              <a:buNone/>
              <a:defRPr sz="2100">
                <a:solidFill>
                  <a:schemeClr val="accent4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100"/>
              <a:buFont typeface="Montserrat Black"/>
              <a:buNone/>
              <a:defRPr sz="2100">
                <a:solidFill>
                  <a:schemeClr val="accent4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100"/>
              <a:buFont typeface="Montserrat Black"/>
              <a:buNone/>
              <a:defRPr sz="2100">
                <a:solidFill>
                  <a:schemeClr val="accent4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9pPr>
          </a:lstStyle>
          <a:p>
            <a:endParaRPr/>
          </a:p>
        </p:txBody>
      </p:sp>
      <p:sp>
        <p:nvSpPr>
          <p:cNvPr id="139" name="Google Shape;139;p3"/>
          <p:cNvSpPr txBox="1">
            <a:spLocks noGrp="1"/>
          </p:cNvSpPr>
          <p:nvPr>
            <p:ph type="ctrTitle" idx="8"/>
          </p:nvPr>
        </p:nvSpPr>
        <p:spPr>
          <a:xfrm>
            <a:off x="633925" y="1923000"/>
            <a:ext cx="2966100" cy="148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Font typeface="Montserrat Black"/>
              <a:buNone/>
              <a:defRPr sz="3000">
                <a:solidFill>
                  <a:schemeClr val="accent4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None/>
              <a:defRPr sz="3000">
                <a:solidFill>
                  <a:schemeClr val="accent4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None/>
              <a:defRPr sz="3000">
                <a:solidFill>
                  <a:schemeClr val="accent4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None/>
              <a:defRPr sz="3000">
                <a:solidFill>
                  <a:schemeClr val="accent4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None/>
              <a:defRPr sz="3000">
                <a:solidFill>
                  <a:schemeClr val="accent4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None/>
              <a:defRPr sz="3000">
                <a:solidFill>
                  <a:schemeClr val="accent4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None/>
              <a:defRPr sz="3000">
                <a:solidFill>
                  <a:schemeClr val="accent4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None/>
              <a:defRPr sz="3000">
                <a:solidFill>
                  <a:schemeClr val="accent4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None/>
              <a:defRPr sz="3000">
                <a:solidFill>
                  <a:schemeClr val="accent4"/>
                </a:solidFill>
              </a:defRPr>
            </a:lvl9pPr>
          </a:lstStyle>
          <a:p>
            <a:endParaRPr/>
          </a:p>
        </p:txBody>
      </p:sp>
      <p:sp>
        <p:nvSpPr>
          <p:cNvPr id="140" name="Google Shape;140;p3"/>
          <p:cNvSpPr txBox="1">
            <a:spLocks noGrp="1"/>
          </p:cNvSpPr>
          <p:nvPr>
            <p:ph type="subTitle" idx="9"/>
          </p:nvPr>
        </p:nvSpPr>
        <p:spPr>
          <a:xfrm>
            <a:off x="4934932" y="877506"/>
            <a:ext cx="3387600" cy="62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Montserrat Medium"/>
              <a:buNone/>
              <a:defRPr sz="1600">
                <a:solidFill>
                  <a:schemeClr val="lt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41" name="Google Shape;141;p3"/>
          <p:cNvSpPr txBox="1">
            <a:spLocks noGrp="1"/>
          </p:cNvSpPr>
          <p:nvPr>
            <p:ph type="subTitle" idx="13"/>
          </p:nvPr>
        </p:nvSpPr>
        <p:spPr>
          <a:xfrm>
            <a:off x="4934869" y="1935046"/>
            <a:ext cx="3387600" cy="62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Montserrat Medium"/>
              <a:buNone/>
              <a:defRPr sz="1600">
                <a:solidFill>
                  <a:schemeClr val="lt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42" name="Google Shape;142;p3"/>
          <p:cNvSpPr txBox="1">
            <a:spLocks noGrp="1"/>
          </p:cNvSpPr>
          <p:nvPr>
            <p:ph type="subTitle" idx="14"/>
          </p:nvPr>
        </p:nvSpPr>
        <p:spPr>
          <a:xfrm>
            <a:off x="4934932" y="2992586"/>
            <a:ext cx="3387600" cy="62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Montserrat Medium"/>
              <a:buNone/>
              <a:defRPr sz="1600">
                <a:solidFill>
                  <a:schemeClr val="lt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43" name="Google Shape;143;p3"/>
          <p:cNvSpPr txBox="1">
            <a:spLocks noGrp="1"/>
          </p:cNvSpPr>
          <p:nvPr>
            <p:ph type="subTitle" idx="15"/>
          </p:nvPr>
        </p:nvSpPr>
        <p:spPr>
          <a:xfrm>
            <a:off x="4935539" y="4050125"/>
            <a:ext cx="3387600" cy="62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Montserrat Medium"/>
              <a:buNone/>
              <a:defRPr sz="1600">
                <a:solidFill>
                  <a:schemeClr val="lt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grpSp>
        <p:nvGrpSpPr>
          <p:cNvPr id="144" name="Google Shape;144;p3"/>
          <p:cNvGrpSpPr/>
          <p:nvPr/>
        </p:nvGrpSpPr>
        <p:grpSpPr>
          <a:xfrm>
            <a:off x="7727407" y="-896913"/>
            <a:ext cx="1393174" cy="1401190"/>
            <a:chOff x="1190625" y="238125"/>
            <a:chExt cx="5031325" cy="5060275"/>
          </a:xfrm>
        </p:grpSpPr>
        <p:sp>
          <p:nvSpPr>
            <p:cNvPr id="145" name="Google Shape;145;p3"/>
            <p:cNvSpPr/>
            <p:nvPr/>
          </p:nvSpPr>
          <p:spPr>
            <a:xfrm>
              <a:off x="1190625" y="238125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8"/>
                    <a:pt x="3859" y="7718"/>
                  </a:cubicBezTo>
                  <a:cubicBezTo>
                    <a:pt x="5982" y="7718"/>
                    <a:pt x="7718" y="5982"/>
                    <a:pt x="7718" y="3859"/>
                  </a:cubicBezTo>
                  <a:cubicBezTo>
                    <a:pt x="7718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146;p3"/>
            <p:cNvSpPr/>
            <p:nvPr/>
          </p:nvSpPr>
          <p:spPr>
            <a:xfrm>
              <a:off x="1996200" y="238125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0"/>
                  </a:moveTo>
                  <a:cubicBezTo>
                    <a:pt x="1737" y="0"/>
                    <a:pt x="1" y="1737"/>
                    <a:pt x="1" y="3859"/>
                  </a:cubicBezTo>
                  <a:cubicBezTo>
                    <a:pt x="1" y="5982"/>
                    <a:pt x="1737" y="7718"/>
                    <a:pt x="3860" y="7718"/>
                  </a:cubicBezTo>
                  <a:cubicBezTo>
                    <a:pt x="5982" y="7718"/>
                    <a:pt x="7719" y="5982"/>
                    <a:pt x="7719" y="3859"/>
                  </a:cubicBezTo>
                  <a:cubicBezTo>
                    <a:pt x="7719" y="1737"/>
                    <a:pt x="5982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147;p3"/>
            <p:cNvSpPr/>
            <p:nvPr/>
          </p:nvSpPr>
          <p:spPr>
            <a:xfrm>
              <a:off x="2801800" y="238125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8"/>
                    <a:pt x="3859" y="7718"/>
                  </a:cubicBezTo>
                  <a:cubicBezTo>
                    <a:pt x="5982" y="7718"/>
                    <a:pt x="7718" y="5982"/>
                    <a:pt x="7718" y="3859"/>
                  </a:cubicBezTo>
                  <a:cubicBezTo>
                    <a:pt x="7718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148;p3"/>
            <p:cNvSpPr/>
            <p:nvPr/>
          </p:nvSpPr>
          <p:spPr>
            <a:xfrm>
              <a:off x="3612200" y="238125"/>
              <a:ext cx="188175" cy="192975"/>
            </a:xfrm>
            <a:custGeom>
              <a:avLst/>
              <a:gdLst/>
              <a:ahLst/>
              <a:cxnLst/>
              <a:rect l="l" t="t" r="r" b="b"/>
              <a:pathLst>
                <a:path w="7527" h="7719" extrusionOk="0">
                  <a:moveTo>
                    <a:pt x="3667" y="0"/>
                  </a:moveTo>
                  <a:cubicBezTo>
                    <a:pt x="1544" y="0"/>
                    <a:pt x="1" y="1737"/>
                    <a:pt x="1" y="3859"/>
                  </a:cubicBezTo>
                  <a:cubicBezTo>
                    <a:pt x="1" y="5982"/>
                    <a:pt x="1544" y="7718"/>
                    <a:pt x="3667" y="7718"/>
                  </a:cubicBezTo>
                  <a:cubicBezTo>
                    <a:pt x="5789" y="7718"/>
                    <a:pt x="7526" y="5982"/>
                    <a:pt x="7526" y="3859"/>
                  </a:cubicBezTo>
                  <a:cubicBezTo>
                    <a:pt x="7526" y="1737"/>
                    <a:pt x="5789" y="0"/>
                    <a:pt x="3667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149;p3"/>
            <p:cNvSpPr/>
            <p:nvPr/>
          </p:nvSpPr>
          <p:spPr>
            <a:xfrm>
              <a:off x="4417800" y="238125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60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8"/>
                    <a:pt x="3860" y="7718"/>
                  </a:cubicBezTo>
                  <a:cubicBezTo>
                    <a:pt x="5789" y="7718"/>
                    <a:pt x="7526" y="5982"/>
                    <a:pt x="7526" y="3859"/>
                  </a:cubicBezTo>
                  <a:cubicBezTo>
                    <a:pt x="7526" y="1737"/>
                    <a:pt x="5789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150;p3"/>
            <p:cNvSpPr/>
            <p:nvPr/>
          </p:nvSpPr>
          <p:spPr>
            <a:xfrm>
              <a:off x="5223400" y="238125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8"/>
                    <a:pt x="3859" y="7718"/>
                  </a:cubicBezTo>
                  <a:cubicBezTo>
                    <a:pt x="5982" y="7718"/>
                    <a:pt x="7525" y="5982"/>
                    <a:pt x="7525" y="3859"/>
                  </a:cubicBezTo>
                  <a:cubicBezTo>
                    <a:pt x="7525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151;p3"/>
            <p:cNvSpPr/>
            <p:nvPr/>
          </p:nvSpPr>
          <p:spPr>
            <a:xfrm>
              <a:off x="6028975" y="238125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0"/>
                  </a:moveTo>
                  <a:cubicBezTo>
                    <a:pt x="1737" y="0"/>
                    <a:pt x="1" y="1737"/>
                    <a:pt x="1" y="3859"/>
                  </a:cubicBezTo>
                  <a:cubicBezTo>
                    <a:pt x="1" y="5982"/>
                    <a:pt x="1737" y="7718"/>
                    <a:pt x="3860" y="7718"/>
                  </a:cubicBezTo>
                  <a:cubicBezTo>
                    <a:pt x="5982" y="7718"/>
                    <a:pt x="7719" y="5982"/>
                    <a:pt x="7719" y="3859"/>
                  </a:cubicBezTo>
                  <a:cubicBezTo>
                    <a:pt x="7719" y="1737"/>
                    <a:pt x="5982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152;p3"/>
            <p:cNvSpPr/>
            <p:nvPr/>
          </p:nvSpPr>
          <p:spPr>
            <a:xfrm>
              <a:off x="1190625" y="93275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718" y="5982"/>
                    <a:pt x="7718" y="3860"/>
                  </a:cubicBezTo>
                  <a:cubicBezTo>
                    <a:pt x="7718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153;p3"/>
            <p:cNvSpPr/>
            <p:nvPr/>
          </p:nvSpPr>
          <p:spPr>
            <a:xfrm>
              <a:off x="1996200" y="93275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1"/>
                  </a:moveTo>
                  <a:cubicBezTo>
                    <a:pt x="1737" y="1"/>
                    <a:pt x="1" y="1737"/>
                    <a:pt x="1" y="3860"/>
                  </a:cubicBezTo>
                  <a:cubicBezTo>
                    <a:pt x="1" y="5982"/>
                    <a:pt x="1737" y="7719"/>
                    <a:pt x="3860" y="7719"/>
                  </a:cubicBezTo>
                  <a:cubicBezTo>
                    <a:pt x="5982" y="7719"/>
                    <a:pt x="7719" y="5982"/>
                    <a:pt x="7719" y="3860"/>
                  </a:cubicBezTo>
                  <a:cubicBezTo>
                    <a:pt x="7719" y="1737"/>
                    <a:pt x="5982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154;p3"/>
            <p:cNvSpPr/>
            <p:nvPr/>
          </p:nvSpPr>
          <p:spPr>
            <a:xfrm>
              <a:off x="2801800" y="93275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718" y="5982"/>
                    <a:pt x="7718" y="3860"/>
                  </a:cubicBezTo>
                  <a:cubicBezTo>
                    <a:pt x="7718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155;p3"/>
            <p:cNvSpPr/>
            <p:nvPr/>
          </p:nvSpPr>
          <p:spPr>
            <a:xfrm>
              <a:off x="3612200" y="932750"/>
              <a:ext cx="188175" cy="192975"/>
            </a:xfrm>
            <a:custGeom>
              <a:avLst/>
              <a:gdLst/>
              <a:ahLst/>
              <a:cxnLst/>
              <a:rect l="l" t="t" r="r" b="b"/>
              <a:pathLst>
                <a:path w="7527" h="7719" extrusionOk="0">
                  <a:moveTo>
                    <a:pt x="3667" y="1"/>
                  </a:moveTo>
                  <a:cubicBezTo>
                    <a:pt x="1544" y="1"/>
                    <a:pt x="1" y="1737"/>
                    <a:pt x="1" y="3860"/>
                  </a:cubicBezTo>
                  <a:cubicBezTo>
                    <a:pt x="1" y="5982"/>
                    <a:pt x="1544" y="7719"/>
                    <a:pt x="3667" y="7719"/>
                  </a:cubicBezTo>
                  <a:cubicBezTo>
                    <a:pt x="5789" y="7719"/>
                    <a:pt x="7526" y="5982"/>
                    <a:pt x="7526" y="3860"/>
                  </a:cubicBezTo>
                  <a:cubicBezTo>
                    <a:pt x="7526" y="1737"/>
                    <a:pt x="5789" y="1"/>
                    <a:pt x="3667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156;p3"/>
            <p:cNvSpPr/>
            <p:nvPr/>
          </p:nvSpPr>
          <p:spPr>
            <a:xfrm>
              <a:off x="4417800" y="932750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60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60" y="7719"/>
                  </a:cubicBezTo>
                  <a:cubicBezTo>
                    <a:pt x="5789" y="7719"/>
                    <a:pt x="7526" y="5982"/>
                    <a:pt x="7526" y="3860"/>
                  </a:cubicBezTo>
                  <a:cubicBezTo>
                    <a:pt x="7526" y="1737"/>
                    <a:pt x="5789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157;p3"/>
            <p:cNvSpPr/>
            <p:nvPr/>
          </p:nvSpPr>
          <p:spPr>
            <a:xfrm>
              <a:off x="5223400" y="932750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525" y="5982"/>
                    <a:pt x="7525" y="3860"/>
                  </a:cubicBezTo>
                  <a:cubicBezTo>
                    <a:pt x="7525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158;p3"/>
            <p:cNvSpPr/>
            <p:nvPr/>
          </p:nvSpPr>
          <p:spPr>
            <a:xfrm>
              <a:off x="6028975" y="93275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1"/>
                  </a:moveTo>
                  <a:cubicBezTo>
                    <a:pt x="1737" y="1"/>
                    <a:pt x="1" y="1737"/>
                    <a:pt x="1" y="3860"/>
                  </a:cubicBezTo>
                  <a:cubicBezTo>
                    <a:pt x="1" y="5982"/>
                    <a:pt x="1737" y="7719"/>
                    <a:pt x="3860" y="7719"/>
                  </a:cubicBezTo>
                  <a:cubicBezTo>
                    <a:pt x="5982" y="7719"/>
                    <a:pt x="7719" y="5982"/>
                    <a:pt x="7719" y="3860"/>
                  </a:cubicBezTo>
                  <a:cubicBezTo>
                    <a:pt x="7719" y="1737"/>
                    <a:pt x="5982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159;p3"/>
            <p:cNvSpPr/>
            <p:nvPr/>
          </p:nvSpPr>
          <p:spPr>
            <a:xfrm>
              <a:off x="1190625" y="162740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718" y="5982"/>
                    <a:pt x="7718" y="3859"/>
                  </a:cubicBezTo>
                  <a:cubicBezTo>
                    <a:pt x="7718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160;p3"/>
            <p:cNvSpPr/>
            <p:nvPr/>
          </p:nvSpPr>
          <p:spPr>
            <a:xfrm>
              <a:off x="1996200" y="162740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0"/>
                  </a:moveTo>
                  <a:cubicBezTo>
                    <a:pt x="1737" y="0"/>
                    <a:pt x="1" y="1737"/>
                    <a:pt x="1" y="3859"/>
                  </a:cubicBezTo>
                  <a:cubicBezTo>
                    <a:pt x="1" y="5982"/>
                    <a:pt x="1737" y="7719"/>
                    <a:pt x="3860" y="7719"/>
                  </a:cubicBezTo>
                  <a:cubicBezTo>
                    <a:pt x="5982" y="7719"/>
                    <a:pt x="7719" y="5982"/>
                    <a:pt x="7719" y="3859"/>
                  </a:cubicBezTo>
                  <a:cubicBezTo>
                    <a:pt x="7719" y="1737"/>
                    <a:pt x="5982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161;p3"/>
            <p:cNvSpPr/>
            <p:nvPr/>
          </p:nvSpPr>
          <p:spPr>
            <a:xfrm>
              <a:off x="2801800" y="162740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718" y="5982"/>
                    <a:pt x="7718" y="3859"/>
                  </a:cubicBezTo>
                  <a:cubicBezTo>
                    <a:pt x="7718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162;p3"/>
            <p:cNvSpPr/>
            <p:nvPr/>
          </p:nvSpPr>
          <p:spPr>
            <a:xfrm>
              <a:off x="3612200" y="1627400"/>
              <a:ext cx="188175" cy="192975"/>
            </a:xfrm>
            <a:custGeom>
              <a:avLst/>
              <a:gdLst/>
              <a:ahLst/>
              <a:cxnLst/>
              <a:rect l="l" t="t" r="r" b="b"/>
              <a:pathLst>
                <a:path w="7527" h="7719" extrusionOk="0">
                  <a:moveTo>
                    <a:pt x="3667" y="0"/>
                  </a:moveTo>
                  <a:cubicBezTo>
                    <a:pt x="1544" y="0"/>
                    <a:pt x="1" y="1737"/>
                    <a:pt x="1" y="3859"/>
                  </a:cubicBezTo>
                  <a:cubicBezTo>
                    <a:pt x="1" y="5982"/>
                    <a:pt x="1544" y="7719"/>
                    <a:pt x="3667" y="7719"/>
                  </a:cubicBezTo>
                  <a:cubicBezTo>
                    <a:pt x="5789" y="7719"/>
                    <a:pt x="7526" y="5982"/>
                    <a:pt x="7526" y="3859"/>
                  </a:cubicBezTo>
                  <a:cubicBezTo>
                    <a:pt x="7526" y="1737"/>
                    <a:pt x="5789" y="0"/>
                    <a:pt x="3667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163;p3"/>
            <p:cNvSpPr/>
            <p:nvPr/>
          </p:nvSpPr>
          <p:spPr>
            <a:xfrm>
              <a:off x="4417800" y="1627400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60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9"/>
                    <a:pt x="3860" y="7719"/>
                  </a:cubicBezTo>
                  <a:cubicBezTo>
                    <a:pt x="5789" y="7719"/>
                    <a:pt x="7526" y="5982"/>
                    <a:pt x="7526" y="3859"/>
                  </a:cubicBezTo>
                  <a:cubicBezTo>
                    <a:pt x="7526" y="1737"/>
                    <a:pt x="5789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164;p3"/>
            <p:cNvSpPr/>
            <p:nvPr/>
          </p:nvSpPr>
          <p:spPr>
            <a:xfrm>
              <a:off x="5223400" y="1627400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525" y="5982"/>
                    <a:pt x="7525" y="3859"/>
                  </a:cubicBezTo>
                  <a:cubicBezTo>
                    <a:pt x="7525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165;p3"/>
            <p:cNvSpPr/>
            <p:nvPr/>
          </p:nvSpPr>
          <p:spPr>
            <a:xfrm>
              <a:off x="6028975" y="162740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0"/>
                  </a:moveTo>
                  <a:cubicBezTo>
                    <a:pt x="1737" y="0"/>
                    <a:pt x="1" y="1737"/>
                    <a:pt x="1" y="3859"/>
                  </a:cubicBezTo>
                  <a:cubicBezTo>
                    <a:pt x="1" y="5982"/>
                    <a:pt x="1737" y="7719"/>
                    <a:pt x="3860" y="7719"/>
                  </a:cubicBezTo>
                  <a:cubicBezTo>
                    <a:pt x="5982" y="7719"/>
                    <a:pt x="7719" y="5982"/>
                    <a:pt x="7719" y="3859"/>
                  </a:cubicBezTo>
                  <a:cubicBezTo>
                    <a:pt x="7719" y="1737"/>
                    <a:pt x="5982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166;p3"/>
            <p:cNvSpPr/>
            <p:nvPr/>
          </p:nvSpPr>
          <p:spPr>
            <a:xfrm>
              <a:off x="1190625" y="2326850"/>
              <a:ext cx="192975" cy="188175"/>
            </a:xfrm>
            <a:custGeom>
              <a:avLst/>
              <a:gdLst/>
              <a:ahLst/>
              <a:cxnLst/>
              <a:rect l="l" t="t" r="r" b="b"/>
              <a:pathLst>
                <a:path w="7719" h="7527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790"/>
                    <a:pt x="1737" y="7526"/>
                    <a:pt x="3859" y="7526"/>
                  </a:cubicBezTo>
                  <a:cubicBezTo>
                    <a:pt x="5982" y="7526"/>
                    <a:pt x="7718" y="5790"/>
                    <a:pt x="7718" y="3860"/>
                  </a:cubicBezTo>
                  <a:cubicBezTo>
                    <a:pt x="7718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167;p3"/>
            <p:cNvSpPr/>
            <p:nvPr/>
          </p:nvSpPr>
          <p:spPr>
            <a:xfrm>
              <a:off x="1996200" y="2326850"/>
              <a:ext cx="192975" cy="188175"/>
            </a:xfrm>
            <a:custGeom>
              <a:avLst/>
              <a:gdLst/>
              <a:ahLst/>
              <a:cxnLst/>
              <a:rect l="l" t="t" r="r" b="b"/>
              <a:pathLst>
                <a:path w="7719" h="7527" extrusionOk="0">
                  <a:moveTo>
                    <a:pt x="3860" y="1"/>
                  </a:moveTo>
                  <a:cubicBezTo>
                    <a:pt x="1737" y="1"/>
                    <a:pt x="1" y="1737"/>
                    <a:pt x="1" y="3860"/>
                  </a:cubicBezTo>
                  <a:cubicBezTo>
                    <a:pt x="1" y="5790"/>
                    <a:pt x="1737" y="7526"/>
                    <a:pt x="3860" y="7526"/>
                  </a:cubicBezTo>
                  <a:cubicBezTo>
                    <a:pt x="5982" y="7526"/>
                    <a:pt x="7719" y="5790"/>
                    <a:pt x="7719" y="3860"/>
                  </a:cubicBezTo>
                  <a:cubicBezTo>
                    <a:pt x="7719" y="1737"/>
                    <a:pt x="5982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168;p3"/>
            <p:cNvSpPr/>
            <p:nvPr/>
          </p:nvSpPr>
          <p:spPr>
            <a:xfrm>
              <a:off x="2801800" y="2326850"/>
              <a:ext cx="192975" cy="188175"/>
            </a:xfrm>
            <a:custGeom>
              <a:avLst/>
              <a:gdLst/>
              <a:ahLst/>
              <a:cxnLst/>
              <a:rect l="l" t="t" r="r" b="b"/>
              <a:pathLst>
                <a:path w="7719" h="7527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790"/>
                    <a:pt x="1737" y="7526"/>
                    <a:pt x="3859" y="7526"/>
                  </a:cubicBezTo>
                  <a:cubicBezTo>
                    <a:pt x="5982" y="7526"/>
                    <a:pt x="7718" y="5790"/>
                    <a:pt x="7718" y="3860"/>
                  </a:cubicBezTo>
                  <a:cubicBezTo>
                    <a:pt x="7718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169;p3"/>
            <p:cNvSpPr/>
            <p:nvPr/>
          </p:nvSpPr>
          <p:spPr>
            <a:xfrm>
              <a:off x="3612200" y="2326850"/>
              <a:ext cx="188175" cy="188175"/>
            </a:xfrm>
            <a:custGeom>
              <a:avLst/>
              <a:gdLst/>
              <a:ahLst/>
              <a:cxnLst/>
              <a:rect l="l" t="t" r="r" b="b"/>
              <a:pathLst>
                <a:path w="7527" h="7527" extrusionOk="0">
                  <a:moveTo>
                    <a:pt x="3667" y="1"/>
                  </a:moveTo>
                  <a:cubicBezTo>
                    <a:pt x="1544" y="1"/>
                    <a:pt x="1" y="1737"/>
                    <a:pt x="1" y="3860"/>
                  </a:cubicBezTo>
                  <a:cubicBezTo>
                    <a:pt x="1" y="5790"/>
                    <a:pt x="1544" y="7526"/>
                    <a:pt x="3667" y="7526"/>
                  </a:cubicBezTo>
                  <a:cubicBezTo>
                    <a:pt x="5789" y="7526"/>
                    <a:pt x="7526" y="5790"/>
                    <a:pt x="7526" y="3860"/>
                  </a:cubicBezTo>
                  <a:cubicBezTo>
                    <a:pt x="7526" y="1737"/>
                    <a:pt x="5789" y="1"/>
                    <a:pt x="3667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170;p3"/>
            <p:cNvSpPr/>
            <p:nvPr/>
          </p:nvSpPr>
          <p:spPr>
            <a:xfrm>
              <a:off x="4417800" y="2326850"/>
              <a:ext cx="188150" cy="188175"/>
            </a:xfrm>
            <a:custGeom>
              <a:avLst/>
              <a:gdLst/>
              <a:ahLst/>
              <a:cxnLst/>
              <a:rect l="l" t="t" r="r" b="b"/>
              <a:pathLst>
                <a:path w="7526" h="7527" extrusionOk="0">
                  <a:moveTo>
                    <a:pt x="3860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790"/>
                    <a:pt x="1737" y="7526"/>
                    <a:pt x="3860" y="7526"/>
                  </a:cubicBezTo>
                  <a:cubicBezTo>
                    <a:pt x="5789" y="7526"/>
                    <a:pt x="7526" y="5790"/>
                    <a:pt x="7526" y="3860"/>
                  </a:cubicBezTo>
                  <a:cubicBezTo>
                    <a:pt x="7526" y="1737"/>
                    <a:pt x="5789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171;p3"/>
            <p:cNvSpPr/>
            <p:nvPr/>
          </p:nvSpPr>
          <p:spPr>
            <a:xfrm>
              <a:off x="5223400" y="2326850"/>
              <a:ext cx="188150" cy="188175"/>
            </a:xfrm>
            <a:custGeom>
              <a:avLst/>
              <a:gdLst/>
              <a:ahLst/>
              <a:cxnLst/>
              <a:rect l="l" t="t" r="r" b="b"/>
              <a:pathLst>
                <a:path w="7526" h="7527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790"/>
                    <a:pt x="1737" y="7526"/>
                    <a:pt x="3859" y="7526"/>
                  </a:cubicBezTo>
                  <a:cubicBezTo>
                    <a:pt x="5982" y="7526"/>
                    <a:pt x="7525" y="5790"/>
                    <a:pt x="7525" y="3860"/>
                  </a:cubicBezTo>
                  <a:cubicBezTo>
                    <a:pt x="7525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172;p3"/>
            <p:cNvSpPr/>
            <p:nvPr/>
          </p:nvSpPr>
          <p:spPr>
            <a:xfrm>
              <a:off x="6028975" y="2326850"/>
              <a:ext cx="192975" cy="188175"/>
            </a:xfrm>
            <a:custGeom>
              <a:avLst/>
              <a:gdLst/>
              <a:ahLst/>
              <a:cxnLst/>
              <a:rect l="l" t="t" r="r" b="b"/>
              <a:pathLst>
                <a:path w="7719" h="7527" extrusionOk="0">
                  <a:moveTo>
                    <a:pt x="3860" y="1"/>
                  </a:moveTo>
                  <a:cubicBezTo>
                    <a:pt x="1737" y="1"/>
                    <a:pt x="1" y="1737"/>
                    <a:pt x="1" y="3860"/>
                  </a:cubicBezTo>
                  <a:cubicBezTo>
                    <a:pt x="1" y="5790"/>
                    <a:pt x="1737" y="7526"/>
                    <a:pt x="3860" y="7526"/>
                  </a:cubicBezTo>
                  <a:cubicBezTo>
                    <a:pt x="5982" y="7526"/>
                    <a:pt x="7719" y="5790"/>
                    <a:pt x="7719" y="3860"/>
                  </a:cubicBezTo>
                  <a:cubicBezTo>
                    <a:pt x="7719" y="1737"/>
                    <a:pt x="5982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173;p3"/>
            <p:cNvSpPr/>
            <p:nvPr/>
          </p:nvSpPr>
          <p:spPr>
            <a:xfrm>
              <a:off x="1190625" y="302150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718" y="5982"/>
                    <a:pt x="7718" y="3860"/>
                  </a:cubicBezTo>
                  <a:cubicBezTo>
                    <a:pt x="7718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174;p3"/>
            <p:cNvSpPr/>
            <p:nvPr/>
          </p:nvSpPr>
          <p:spPr>
            <a:xfrm>
              <a:off x="1996200" y="302150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1"/>
                  </a:moveTo>
                  <a:cubicBezTo>
                    <a:pt x="1737" y="1"/>
                    <a:pt x="1" y="1737"/>
                    <a:pt x="1" y="3860"/>
                  </a:cubicBezTo>
                  <a:cubicBezTo>
                    <a:pt x="1" y="5982"/>
                    <a:pt x="1737" y="7719"/>
                    <a:pt x="3860" y="7719"/>
                  </a:cubicBezTo>
                  <a:cubicBezTo>
                    <a:pt x="5982" y="7719"/>
                    <a:pt x="7719" y="5982"/>
                    <a:pt x="7719" y="3860"/>
                  </a:cubicBezTo>
                  <a:cubicBezTo>
                    <a:pt x="7719" y="1737"/>
                    <a:pt x="5982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175;p3"/>
            <p:cNvSpPr/>
            <p:nvPr/>
          </p:nvSpPr>
          <p:spPr>
            <a:xfrm>
              <a:off x="2801800" y="302150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718" y="5982"/>
                    <a:pt x="7718" y="3860"/>
                  </a:cubicBezTo>
                  <a:cubicBezTo>
                    <a:pt x="7718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176;p3"/>
            <p:cNvSpPr/>
            <p:nvPr/>
          </p:nvSpPr>
          <p:spPr>
            <a:xfrm>
              <a:off x="3612200" y="3021500"/>
              <a:ext cx="188175" cy="192975"/>
            </a:xfrm>
            <a:custGeom>
              <a:avLst/>
              <a:gdLst/>
              <a:ahLst/>
              <a:cxnLst/>
              <a:rect l="l" t="t" r="r" b="b"/>
              <a:pathLst>
                <a:path w="7527" h="7719" extrusionOk="0">
                  <a:moveTo>
                    <a:pt x="3667" y="1"/>
                  </a:moveTo>
                  <a:cubicBezTo>
                    <a:pt x="1544" y="1"/>
                    <a:pt x="1" y="1737"/>
                    <a:pt x="1" y="3860"/>
                  </a:cubicBezTo>
                  <a:cubicBezTo>
                    <a:pt x="1" y="5982"/>
                    <a:pt x="1544" y="7719"/>
                    <a:pt x="3667" y="7719"/>
                  </a:cubicBezTo>
                  <a:cubicBezTo>
                    <a:pt x="5789" y="7719"/>
                    <a:pt x="7526" y="5982"/>
                    <a:pt x="7526" y="3860"/>
                  </a:cubicBezTo>
                  <a:cubicBezTo>
                    <a:pt x="7526" y="1737"/>
                    <a:pt x="5789" y="1"/>
                    <a:pt x="3667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177;p3"/>
            <p:cNvSpPr/>
            <p:nvPr/>
          </p:nvSpPr>
          <p:spPr>
            <a:xfrm>
              <a:off x="4417800" y="3021500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60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60" y="7719"/>
                  </a:cubicBezTo>
                  <a:cubicBezTo>
                    <a:pt x="5789" y="7719"/>
                    <a:pt x="7526" y="5982"/>
                    <a:pt x="7526" y="3860"/>
                  </a:cubicBezTo>
                  <a:cubicBezTo>
                    <a:pt x="7526" y="1737"/>
                    <a:pt x="5789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178;p3"/>
            <p:cNvSpPr/>
            <p:nvPr/>
          </p:nvSpPr>
          <p:spPr>
            <a:xfrm>
              <a:off x="5223400" y="3021500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525" y="5982"/>
                    <a:pt x="7525" y="3860"/>
                  </a:cubicBezTo>
                  <a:cubicBezTo>
                    <a:pt x="7525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179;p3"/>
            <p:cNvSpPr/>
            <p:nvPr/>
          </p:nvSpPr>
          <p:spPr>
            <a:xfrm>
              <a:off x="6028975" y="302150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1"/>
                  </a:moveTo>
                  <a:cubicBezTo>
                    <a:pt x="1737" y="1"/>
                    <a:pt x="1" y="1737"/>
                    <a:pt x="1" y="3860"/>
                  </a:cubicBezTo>
                  <a:cubicBezTo>
                    <a:pt x="1" y="5982"/>
                    <a:pt x="1737" y="7719"/>
                    <a:pt x="3860" y="7719"/>
                  </a:cubicBezTo>
                  <a:cubicBezTo>
                    <a:pt x="5982" y="7719"/>
                    <a:pt x="7719" y="5982"/>
                    <a:pt x="7719" y="3860"/>
                  </a:cubicBezTo>
                  <a:cubicBezTo>
                    <a:pt x="7719" y="1737"/>
                    <a:pt x="5982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180;p3"/>
            <p:cNvSpPr/>
            <p:nvPr/>
          </p:nvSpPr>
          <p:spPr>
            <a:xfrm>
              <a:off x="1190625" y="371615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8"/>
                    <a:pt x="3859" y="7718"/>
                  </a:cubicBezTo>
                  <a:cubicBezTo>
                    <a:pt x="5982" y="7718"/>
                    <a:pt x="7718" y="5982"/>
                    <a:pt x="7718" y="3859"/>
                  </a:cubicBezTo>
                  <a:cubicBezTo>
                    <a:pt x="7718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181;p3"/>
            <p:cNvSpPr/>
            <p:nvPr/>
          </p:nvSpPr>
          <p:spPr>
            <a:xfrm>
              <a:off x="1996200" y="371615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0"/>
                  </a:moveTo>
                  <a:cubicBezTo>
                    <a:pt x="1737" y="0"/>
                    <a:pt x="1" y="1737"/>
                    <a:pt x="1" y="3859"/>
                  </a:cubicBezTo>
                  <a:cubicBezTo>
                    <a:pt x="1" y="5982"/>
                    <a:pt x="1737" y="7718"/>
                    <a:pt x="3860" y="7718"/>
                  </a:cubicBezTo>
                  <a:cubicBezTo>
                    <a:pt x="5982" y="7718"/>
                    <a:pt x="7719" y="5982"/>
                    <a:pt x="7719" y="3859"/>
                  </a:cubicBezTo>
                  <a:cubicBezTo>
                    <a:pt x="7719" y="1737"/>
                    <a:pt x="5982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182;p3"/>
            <p:cNvSpPr/>
            <p:nvPr/>
          </p:nvSpPr>
          <p:spPr>
            <a:xfrm>
              <a:off x="2801800" y="371615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8"/>
                    <a:pt x="3859" y="7718"/>
                  </a:cubicBezTo>
                  <a:cubicBezTo>
                    <a:pt x="5982" y="7718"/>
                    <a:pt x="7718" y="5982"/>
                    <a:pt x="7718" y="3859"/>
                  </a:cubicBezTo>
                  <a:cubicBezTo>
                    <a:pt x="7718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183;p3"/>
            <p:cNvSpPr/>
            <p:nvPr/>
          </p:nvSpPr>
          <p:spPr>
            <a:xfrm>
              <a:off x="3612200" y="3716150"/>
              <a:ext cx="188175" cy="192975"/>
            </a:xfrm>
            <a:custGeom>
              <a:avLst/>
              <a:gdLst/>
              <a:ahLst/>
              <a:cxnLst/>
              <a:rect l="l" t="t" r="r" b="b"/>
              <a:pathLst>
                <a:path w="7527" h="7719" extrusionOk="0">
                  <a:moveTo>
                    <a:pt x="3667" y="0"/>
                  </a:moveTo>
                  <a:cubicBezTo>
                    <a:pt x="1544" y="0"/>
                    <a:pt x="1" y="1737"/>
                    <a:pt x="1" y="3859"/>
                  </a:cubicBezTo>
                  <a:cubicBezTo>
                    <a:pt x="1" y="5982"/>
                    <a:pt x="1544" y="7718"/>
                    <a:pt x="3667" y="7718"/>
                  </a:cubicBezTo>
                  <a:cubicBezTo>
                    <a:pt x="5789" y="7718"/>
                    <a:pt x="7526" y="5982"/>
                    <a:pt x="7526" y="3859"/>
                  </a:cubicBezTo>
                  <a:cubicBezTo>
                    <a:pt x="7526" y="1737"/>
                    <a:pt x="5789" y="0"/>
                    <a:pt x="3667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184;p3"/>
            <p:cNvSpPr/>
            <p:nvPr/>
          </p:nvSpPr>
          <p:spPr>
            <a:xfrm>
              <a:off x="4417800" y="3716150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60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8"/>
                    <a:pt x="3860" y="7718"/>
                  </a:cubicBezTo>
                  <a:cubicBezTo>
                    <a:pt x="5789" y="7718"/>
                    <a:pt x="7526" y="5982"/>
                    <a:pt x="7526" y="3859"/>
                  </a:cubicBezTo>
                  <a:cubicBezTo>
                    <a:pt x="7526" y="1737"/>
                    <a:pt x="5789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185;p3"/>
            <p:cNvSpPr/>
            <p:nvPr/>
          </p:nvSpPr>
          <p:spPr>
            <a:xfrm>
              <a:off x="5223400" y="3716150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8"/>
                    <a:pt x="3859" y="7718"/>
                  </a:cubicBezTo>
                  <a:cubicBezTo>
                    <a:pt x="5982" y="7718"/>
                    <a:pt x="7525" y="5982"/>
                    <a:pt x="7525" y="3859"/>
                  </a:cubicBezTo>
                  <a:cubicBezTo>
                    <a:pt x="7525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186;p3"/>
            <p:cNvSpPr/>
            <p:nvPr/>
          </p:nvSpPr>
          <p:spPr>
            <a:xfrm>
              <a:off x="6028975" y="371615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0"/>
                  </a:moveTo>
                  <a:cubicBezTo>
                    <a:pt x="1737" y="0"/>
                    <a:pt x="1" y="1737"/>
                    <a:pt x="1" y="3859"/>
                  </a:cubicBezTo>
                  <a:cubicBezTo>
                    <a:pt x="1" y="5982"/>
                    <a:pt x="1737" y="7718"/>
                    <a:pt x="3860" y="7718"/>
                  </a:cubicBezTo>
                  <a:cubicBezTo>
                    <a:pt x="5982" y="7718"/>
                    <a:pt x="7719" y="5982"/>
                    <a:pt x="7719" y="3859"/>
                  </a:cubicBezTo>
                  <a:cubicBezTo>
                    <a:pt x="7719" y="1737"/>
                    <a:pt x="5982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187;p3"/>
            <p:cNvSpPr/>
            <p:nvPr/>
          </p:nvSpPr>
          <p:spPr>
            <a:xfrm>
              <a:off x="1190625" y="4410775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718" y="5982"/>
                    <a:pt x="7718" y="3860"/>
                  </a:cubicBezTo>
                  <a:cubicBezTo>
                    <a:pt x="7718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188;p3"/>
            <p:cNvSpPr/>
            <p:nvPr/>
          </p:nvSpPr>
          <p:spPr>
            <a:xfrm>
              <a:off x="1996200" y="4410775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1"/>
                  </a:moveTo>
                  <a:cubicBezTo>
                    <a:pt x="1737" y="1"/>
                    <a:pt x="1" y="1737"/>
                    <a:pt x="1" y="3860"/>
                  </a:cubicBezTo>
                  <a:cubicBezTo>
                    <a:pt x="1" y="5982"/>
                    <a:pt x="1737" y="7719"/>
                    <a:pt x="3860" y="7719"/>
                  </a:cubicBezTo>
                  <a:cubicBezTo>
                    <a:pt x="5982" y="7719"/>
                    <a:pt x="7719" y="5982"/>
                    <a:pt x="7719" y="3860"/>
                  </a:cubicBezTo>
                  <a:cubicBezTo>
                    <a:pt x="7719" y="1737"/>
                    <a:pt x="5982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189;p3"/>
            <p:cNvSpPr/>
            <p:nvPr/>
          </p:nvSpPr>
          <p:spPr>
            <a:xfrm>
              <a:off x="2801800" y="4410775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718" y="5982"/>
                    <a:pt x="7718" y="3860"/>
                  </a:cubicBezTo>
                  <a:cubicBezTo>
                    <a:pt x="7718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190;p3"/>
            <p:cNvSpPr/>
            <p:nvPr/>
          </p:nvSpPr>
          <p:spPr>
            <a:xfrm>
              <a:off x="3612200" y="4410775"/>
              <a:ext cx="188175" cy="192975"/>
            </a:xfrm>
            <a:custGeom>
              <a:avLst/>
              <a:gdLst/>
              <a:ahLst/>
              <a:cxnLst/>
              <a:rect l="l" t="t" r="r" b="b"/>
              <a:pathLst>
                <a:path w="7527" h="7719" extrusionOk="0">
                  <a:moveTo>
                    <a:pt x="3667" y="1"/>
                  </a:moveTo>
                  <a:cubicBezTo>
                    <a:pt x="1544" y="1"/>
                    <a:pt x="1" y="1737"/>
                    <a:pt x="1" y="3860"/>
                  </a:cubicBezTo>
                  <a:cubicBezTo>
                    <a:pt x="1" y="5982"/>
                    <a:pt x="1544" y="7719"/>
                    <a:pt x="3667" y="7719"/>
                  </a:cubicBezTo>
                  <a:cubicBezTo>
                    <a:pt x="5789" y="7719"/>
                    <a:pt x="7526" y="5982"/>
                    <a:pt x="7526" y="3860"/>
                  </a:cubicBezTo>
                  <a:cubicBezTo>
                    <a:pt x="7526" y="1737"/>
                    <a:pt x="5789" y="1"/>
                    <a:pt x="3667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191;p3"/>
            <p:cNvSpPr/>
            <p:nvPr/>
          </p:nvSpPr>
          <p:spPr>
            <a:xfrm>
              <a:off x="4417800" y="4410775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60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60" y="7719"/>
                  </a:cubicBezTo>
                  <a:cubicBezTo>
                    <a:pt x="5789" y="7719"/>
                    <a:pt x="7526" y="5982"/>
                    <a:pt x="7526" y="3860"/>
                  </a:cubicBezTo>
                  <a:cubicBezTo>
                    <a:pt x="7526" y="1737"/>
                    <a:pt x="5789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192;p3"/>
            <p:cNvSpPr/>
            <p:nvPr/>
          </p:nvSpPr>
          <p:spPr>
            <a:xfrm>
              <a:off x="5223400" y="4410775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525" y="5982"/>
                    <a:pt x="7525" y="3860"/>
                  </a:cubicBezTo>
                  <a:cubicBezTo>
                    <a:pt x="7525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193;p3"/>
            <p:cNvSpPr/>
            <p:nvPr/>
          </p:nvSpPr>
          <p:spPr>
            <a:xfrm>
              <a:off x="6028975" y="4410775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1"/>
                  </a:moveTo>
                  <a:cubicBezTo>
                    <a:pt x="1737" y="1"/>
                    <a:pt x="1" y="1737"/>
                    <a:pt x="1" y="3860"/>
                  </a:cubicBezTo>
                  <a:cubicBezTo>
                    <a:pt x="1" y="5982"/>
                    <a:pt x="1737" y="7719"/>
                    <a:pt x="3860" y="7719"/>
                  </a:cubicBezTo>
                  <a:cubicBezTo>
                    <a:pt x="5982" y="7719"/>
                    <a:pt x="7719" y="5982"/>
                    <a:pt x="7719" y="3860"/>
                  </a:cubicBezTo>
                  <a:cubicBezTo>
                    <a:pt x="7719" y="1737"/>
                    <a:pt x="5982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194;p3"/>
            <p:cNvSpPr/>
            <p:nvPr/>
          </p:nvSpPr>
          <p:spPr>
            <a:xfrm>
              <a:off x="1190625" y="5110250"/>
              <a:ext cx="192975" cy="188150"/>
            </a:xfrm>
            <a:custGeom>
              <a:avLst/>
              <a:gdLst/>
              <a:ahLst/>
              <a:cxnLst/>
              <a:rect l="l" t="t" r="r" b="b"/>
              <a:pathLst>
                <a:path w="7719" h="7526" extrusionOk="0">
                  <a:moveTo>
                    <a:pt x="3859" y="0"/>
                  </a:moveTo>
                  <a:cubicBezTo>
                    <a:pt x="1737" y="0"/>
                    <a:pt x="0" y="1544"/>
                    <a:pt x="0" y="3667"/>
                  </a:cubicBezTo>
                  <a:cubicBezTo>
                    <a:pt x="0" y="5789"/>
                    <a:pt x="1737" y="7526"/>
                    <a:pt x="3859" y="7526"/>
                  </a:cubicBezTo>
                  <a:cubicBezTo>
                    <a:pt x="5982" y="7526"/>
                    <a:pt x="7718" y="5789"/>
                    <a:pt x="7718" y="3667"/>
                  </a:cubicBezTo>
                  <a:cubicBezTo>
                    <a:pt x="7718" y="1544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195;p3"/>
            <p:cNvSpPr/>
            <p:nvPr/>
          </p:nvSpPr>
          <p:spPr>
            <a:xfrm>
              <a:off x="1996200" y="5110250"/>
              <a:ext cx="192975" cy="188150"/>
            </a:xfrm>
            <a:custGeom>
              <a:avLst/>
              <a:gdLst/>
              <a:ahLst/>
              <a:cxnLst/>
              <a:rect l="l" t="t" r="r" b="b"/>
              <a:pathLst>
                <a:path w="7719" h="7526" extrusionOk="0">
                  <a:moveTo>
                    <a:pt x="3860" y="0"/>
                  </a:moveTo>
                  <a:cubicBezTo>
                    <a:pt x="1737" y="0"/>
                    <a:pt x="1" y="1544"/>
                    <a:pt x="1" y="3667"/>
                  </a:cubicBezTo>
                  <a:cubicBezTo>
                    <a:pt x="1" y="5789"/>
                    <a:pt x="1737" y="7526"/>
                    <a:pt x="3860" y="7526"/>
                  </a:cubicBezTo>
                  <a:cubicBezTo>
                    <a:pt x="5982" y="7526"/>
                    <a:pt x="7719" y="5789"/>
                    <a:pt x="7719" y="3667"/>
                  </a:cubicBezTo>
                  <a:cubicBezTo>
                    <a:pt x="7719" y="1544"/>
                    <a:pt x="5982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3"/>
            <p:cNvSpPr/>
            <p:nvPr/>
          </p:nvSpPr>
          <p:spPr>
            <a:xfrm>
              <a:off x="2801800" y="5110250"/>
              <a:ext cx="192975" cy="188150"/>
            </a:xfrm>
            <a:custGeom>
              <a:avLst/>
              <a:gdLst/>
              <a:ahLst/>
              <a:cxnLst/>
              <a:rect l="l" t="t" r="r" b="b"/>
              <a:pathLst>
                <a:path w="7719" h="7526" extrusionOk="0">
                  <a:moveTo>
                    <a:pt x="3859" y="0"/>
                  </a:moveTo>
                  <a:cubicBezTo>
                    <a:pt x="1737" y="0"/>
                    <a:pt x="0" y="1544"/>
                    <a:pt x="0" y="3667"/>
                  </a:cubicBezTo>
                  <a:cubicBezTo>
                    <a:pt x="0" y="5789"/>
                    <a:pt x="1737" y="7526"/>
                    <a:pt x="3859" y="7526"/>
                  </a:cubicBezTo>
                  <a:cubicBezTo>
                    <a:pt x="5982" y="7526"/>
                    <a:pt x="7718" y="5789"/>
                    <a:pt x="7718" y="3667"/>
                  </a:cubicBezTo>
                  <a:cubicBezTo>
                    <a:pt x="7718" y="1544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3"/>
            <p:cNvSpPr/>
            <p:nvPr/>
          </p:nvSpPr>
          <p:spPr>
            <a:xfrm>
              <a:off x="3612200" y="5110250"/>
              <a:ext cx="188175" cy="188150"/>
            </a:xfrm>
            <a:custGeom>
              <a:avLst/>
              <a:gdLst/>
              <a:ahLst/>
              <a:cxnLst/>
              <a:rect l="l" t="t" r="r" b="b"/>
              <a:pathLst>
                <a:path w="7527" h="7526" extrusionOk="0">
                  <a:moveTo>
                    <a:pt x="3667" y="0"/>
                  </a:moveTo>
                  <a:cubicBezTo>
                    <a:pt x="1544" y="0"/>
                    <a:pt x="1" y="1544"/>
                    <a:pt x="1" y="3667"/>
                  </a:cubicBezTo>
                  <a:cubicBezTo>
                    <a:pt x="1" y="5789"/>
                    <a:pt x="1544" y="7526"/>
                    <a:pt x="3667" y="7526"/>
                  </a:cubicBezTo>
                  <a:cubicBezTo>
                    <a:pt x="5789" y="7526"/>
                    <a:pt x="7526" y="5789"/>
                    <a:pt x="7526" y="3667"/>
                  </a:cubicBezTo>
                  <a:cubicBezTo>
                    <a:pt x="7526" y="1544"/>
                    <a:pt x="5789" y="0"/>
                    <a:pt x="3667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3"/>
            <p:cNvSpPr/>
            <p:nvPr/>
          </p:nvSpPr>
          <p:spPr>
            <a:xfrm>
              <a:off x="4417800" y="5110250"/>
              <a:ext cx="188150" cy="188150"/>
            </a:xfrm>
            <a:custGeom>
              <a:avLst/>
              <a:gdLst/>
              <a:ahLst/>
              <a:cxnLst/>
              <a:rect l="l" t="t" r="r" b="b"/>
              <a:pathLst>
                <a:path w="7526" h="7526" extrusionOk="0">
                  <a:moveTo>
                    <a:pt x="3860" y="0"/>
                  </a:moveTo>
                  <a:cubicBezTo>
                    <a:pt x="1737" y="0"/>
                    <a:pt x="0" y="1544"/>
                    <a:pt x="0" y="3667"/>
                  </a:cubicBezTo>
                  <a:cubicBezTo>
                    <a:pt x="0" y="5789"/>
                    <a:pt x="1737" y="7526"/>
                    <a:pt x="3860" y="7526"/>
                  </a:cubicBezTo>
                  <a:cubicBezTo>
                    <a:pt x="5789" y="7526"/>
                    <a:pt x="7526" y="5789"/>
                    <a:pt x="7526" y="3667"/>
                  </a:cubicBezTo>
                  <a:cubicBezTo>
                    <a:pt x="7526" y="1544"/>
                    <a:pt x="5789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3"/>
            <p:cNvSpPr/>
            <p:nvPr/>
          </p:nvSpPr>
          <p:spPr>
            <a:xfrm>
              <a:off x="5223400" y="5110250"/>
              <a:ext cx="188150" cy="188150"/>
            </a:xfrm>
            <a:custGeom>
              <a:avLst/>
              <a:gdLst/>
              <a:ahLst/>
              <a:cxnLst/>
              <a:rect l="l" t="t" r="r" b="b"/>
              <a:pathLst>
                <a:path w="7526" h="7526" extrusionOk="0">
                  <a:moveTo>
                    <a:pt x="3859" y="0"/>
                  </a:moveTo>
                  <a:cubicBezTo>
                    <a:pt x="1737" y="0"/>
                    <a:pt x="0" y="1544"/>
                    <a:pt x="0" y="3667"/>
                  </a:cubicBezTo>
                  <a:cubicBezTo>
                    <a:pt x="0" y="5789"/>
                    <a:pt x="1737" y="7526"/>
                    <a:pt x="3859" y="7526"/>
                  </a:cubicBezTo>
                  <a:cubicBezTo>
                    <a:pt x="5982" y="7526"/>
                    <a:pt x="7525" y="5789"/>
                    <a:pt x="7525" y="3667"/>
                  </a:cubicBezTo>
                  <a:cubicBezTo>
                    <a:pt x="7525" y="1544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3"/>
            <p:cNvSpPr/>
            <p:nvPr/>
          </p:nvSpPr>
          <p:spPr>
            <a:xfrm>
              <a:off x="6028975" y="5110250"/>
              <a:ext cx="192975" cy="188150"/>
            </a:xfrm>
            <a:custGeom>
              <a:avLst/>
              <a:gdLst/>
              <a:ahLst/>
              <a:cxnLst/>
              <a:rect l="l" t="t" r="r" b="b"/>
              <a:pathLst>
                <a:path w="7719" h="7526" extrusionOk="0">
                  <a:moveTo>
                    <a:pt x="3860" y="0"/>
                  </a:moveTo>
                  <a:cubicBezTo>
                    <a:pt x="1737" y="0"/>
                    <a:pt x="1" y="1544"/>
                    <a:pt x="1" y="3667"/>
                  </a:cubicBezTo>
                  <a:cubicBezTo>
                    <a:pt x="1" y="5789"/>
                    <a:pt x="1737" y="7526"/>
                    <a:pt x="3860" y="7526"/>
                  </a:cubicBezTo>
                  <a:cubicBezTo>
                    <a:pt x="5982" y="7526"/>
                    <a:pt x="7719" y="5789"/>
                    <a:pt x="7719" y="3667"/>
                  </a:cubicBezTo>
                  <a:cubicBezTo>
                    <a:pt x="7719" y="1544"/>
                    <a:pt x="5982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1" name="Google Shape;201;p3"/>
          <p:cNvGrpSpPr/>
          <p:nvPr/>
        </p:nvGrpSpPr>
        <p:grpSpPr>
          <a:xfrm>
            <a:off x="85403" y="3651637"/>
            <a:ext cx="1393174" cy="1401190"/>
            <a:chOff x="1190625" y="238125"/>
            <a:chExt cx="5031325" cy="5060275"/>
          </a:xfrm>
        </p:grpSpPr>
        <p:sp>
          <p:nvSpPr>
            <p:cNvPr id="202" name="Google Shape;202;p3"/>
            <p:cNvSpPr/>
            <p:nvPr/>
          </p:nvSpPr>
          <p:spPr>
            <a:xfrm>
              <a:off x="1190625" y="238125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8"/>
                    <a:pt x="3859" y="7718"/>
                  </a:cubicBezTo>
                  <a:cubicBezTo>
                    <a:pt x="5982" y="7718"/>
                    <a:pt x="7718" y="5982"/>
                    <a:pt x="7718" y="3859"/>
                  </a:cubicBezTo>
                  <a:cubicBezTo>
                    <a:pt x="7718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3"/>
            <p:cNvSpPr/>
            <p:nvPr/>
          </p:nvSpPr>
          <p:spPr>
            <a:xfrm>
              <a:off x="1996200" y="238125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0"/>
                  </a:moveTo>
                  <a:cubicBezTo>
                    <a:pt x="1737" y="0"/>
                    <a:pt x="1" y="1737"/>
                    <a:pt x="1" y="3859"/>
                  </a:cubicBezTo>
                  <a:cubicBezTo>
                    <a:pt x="1" y="5982"/>
                    <a:pt x="1737" y="7718"/>
                    <a:pt x="3860" y="7718"/>
                  </a:cubicBezTo>
                  <a:cubicBezTo>
                    <a:pt x="5982" y="7718"/>
                    <a:pt x="7719" y="5982"/>
                    <a:pt x="7719" y="3859"/>
                  </a:cubicBezTo>
                  <a:cubicBezTo>
                    <a:pt x="7719" y="1737"/>
                    <a:pt x="5982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3"/>
            <p:cNvSpPr/>
            <p:nvPr/>
          </p:nvSpPr>
          <p:spPr>
            <a:xfrm>
              <a:off x="2801800" y="238125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8"/>
                    <a:pt x="3859" y="7718"/>
                  </a:cubicBezTo>
                  <a:cubicBezTo>
                    <a:pt x="5982" y="7718"/>
                    <a:pt x="7718" y="5982"/>
                    <a:pt x="7718" y="3859"/>
                  </a:cubicBezTo>
                  <a:cubicBezTo>
                    <a:pt x="7718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3"/>
            <p:cNvSpPr/>
            <p:nvPr/>
          </p:nvSpPr>
          <p:spPr>
            <a:xfrm>
              <a:off x="3612200" y="238125"/>
              <a:ext cx="188175" cy="192975"/>
            </a:xfrm>
            <a:custGeom>
              <a:avLst/>
              <a:gdLst/>
              <a:ahLst/>
              <a:cxnLst/>
              <a:rect l="l" t="t" r="r" b="b"/>
              <a:pathLst>
                <a:path w="7527" h="7719" extrusionOk="0">
                  <a:moveTo>
                    <a:pt x="3667" y="0"/>
                  </a:moveTo>
                  <a:cubicBezTo>
                    <a:pt x="1544" y="0"/>
                    <a:pt x="1" y="1737"/>
                    <a:pt x="1" y="3859"/>
                  </a:cubicBezTo>
                  <a:cubicBezTo>
                    <a:pt x="1" y="5982"/>
                    <a:pt x="1544" y="7718"/>
                    <a:pt x="3667" y="7718"/>
                  </a:cubicBezTo>
                  <a:cubicBezTo>
                    <a:pt x="5789" y="7718"/>
                    <a:pt x="7526" y="5982"/>
                    <a:pt x="7526" y="3859"/>
                  </a:cubicBezTo>
                  <a:cubicBezTo>
                    <a:pt x="7526" y="1737"/>
                    <a:pt x="5789" y="0"/>
                    <a:pt x="3667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3"/>
            <p:cNvSpPr/>
            <p:nvPr/>
          </p:nvSpPr>
          <p:spPr>
            <a:xfrm>
              <a:off x="4417800" y="238125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60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8"/>
                    <a:pt x="3860" y="7718"/>
                  </a:cubicBezTo>
                  <a:cubicBezTo>
                    <a:pt x="5789" y="7718"/>
                    <a:pt x="7526" y="5982"/>
                    <a:pt x="7526" y="3859"/>
                  </a:cubicBezTo>
                  <a:cubicBezTo>
                    <a:pt x="7526" y="1737"/>
                    <a:pt x="5789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3"/>
            <p:cNvSpPr/>
            <p:nvPr/>
          </p:nvSpPr>
          <p:spPr>
            <a:xfrm>
              <a:off x="5223400" y="238125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8"/>
                    <a:pt x="3859" y="7718"/>
                  </a:cubicBezTo>
                  <a:cubicBezTo>
                    <a:pt x="5982" y="7718"/>
                    <a:pt x="7525" y="5982"/>
                    <a:pt x="7525" y="3859"/>
                  </a:cubicBezTo>
                  <a:cubicBezTo>
                    <a:pt x="7525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3"/>
            <p:cNvSpPr/>
            <p:nvPr/>
          </p:nvSpPr>
          <p:spPr>
            <a:xfrm>
              <a:off x="6028975" y="238125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0"/>
                  </a:moveTo>
                  <a:cubicBezTo>
                    <a:pt x="1737" y="0"/>
                    <a:pt x="1" y="1737"/>
                    <a:pt x="1" y="3859"/>
                  </a:cubicBezTo>
                  <a:cubicBezTo>
                    <a:pt x="1" y="5982"/>
                    <a:pt x="1737" y="7718"/>
                    <a:pt x="3860" y="7718"/>
                  </a:cubicBezTo>
                  <a:cubicBezTo>
                    <a:pt x="5982" y="7718"/>
                    <a:pt x="7719" y="5982"/>
                    <a:pt x="7719" y="3859"/>
                  </a:cubicBezTo>
                  <a:cubicBezTo>
                    <a:pt x="7719" y="1737"/>
                    <a:pt x="5982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09;p3"/>
            <p:cNvSpPr/>
            <p:nvPr/>
          </p:nvSpPr>
          <p:spPr>
            <a:xfrm>
              <a:off x="1190625" y="93275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718" y="5982"/>
                    <a:pt x="7718" y="3860"/>
                  </a:cubicBezTo>
                  <a:cubicBezTo>
                    <a:pt x="7718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0;p3"/>
            <p:cNvSpPr/>
            <p:nvPr/>
          </p:nvSpPr>
          <p:spPr>
            <a:xfrm>
              <a:off x="1996200" y="93275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1"/>
                  </a:moveTo>
                  <a:cubicBezTo>
                    <a:pt x="1737" y="1"/>
                    <a:pt x="1" y="1737"/>
                    <a:pt x="1" y="3860"/>
                  </a:cubicBezTo>
                  <a:cubicBezTo>
                    <a:pt x="1" y="5982"/>
                    <a:pt x="1737" y="7719"/>
                    <a:pt x="3860" y="7719"/>
                  </a:cubicBezTo>
                  <a:cubicBezTo>
                    <a:pt x="5982" y="7719"/>
                    <a:pt x="7719" y="5982"/>
                    <a:pt x="7719" y="3860"/>
                  </a:cubicBezTo>
                  <a:cubicBezTo>
                    <a:pt x="7719" y="1737"/>
                    <a:pt x="5982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11;p3"/>
            <p:cNvSpPr/>
            <p:nvPr/>
          </p:nvSpPr>
          <p:spPr>
            <a:xfrm>
              <a:off x="2801800" y="93275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718" y="5982"/>
                    <a:pt x="7718" y="3860"/>
                  </a:cubicBezTo>
                  <a:cubicBezTo>
                    <a:pt x="7718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12;p3"/>
            <p:cNvSpPr/>
            <p:nvPr/>
          </p:nvSpPr>
          <p:spPr>
            <a:xfrm>
              <a:off x="3612200" y="932750"/>
              <a:ext cx="188175" cy="192975"/>
            </a:xfrm>
            <a:custGeom>
              <a:avLst/>
              <a:gdLst/>
              <a:ahLst/>
              <a:cxnLst/>
              <a:rect l="l" t="t" r="r" b="b"/>
              <a:pathLst>
                <a:path w="7527" h="7719" extrusionOk="0">
                  <a:moveTo>
                    <a:pt x="3667" y="1"/>
                  </a:moveTo>
                  <a:cubicBezTo>
                    <a:pt x="1544" y="1"/>
                    <a:pt x="1" y="1737"/>
                    <a:pt x="1" y="3860"/>
                  </a:cubicBezTo>
                  <a:cubicBezTo>
                    <a:pt x="1" y="5982"/>
                    <a:pt x="1544" y="7719"/>
                    <a:pt x="3667" y="7719"/>
                  </a:cubicBezTo>
                  <a:cubicBezTo>
                    <a:pt x="5789" y="7719"/>
                    <a:pt x="7526" y="5982"/>
                    <a:pt x="7526" y="3860"/>
                  </a:cubicBezTo>
                  <a:cubicBezTo>
                    <a:pt x="7526" y="1737"/>
                    <a:pt x="5789" y="1"/>
                    <a:pt x="3667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213;p3"/>
            <p:cNvSpPr/>
            <p:nvPr/>
          </p:nvSpPr>
          <p:spPr>
            <a:xfrm>
              <a:off x="4417800" y="932750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60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60" y="7719"/>
                  </a:cubicBezTo>
                  <a:cubicBezTo>
                    <a:pt x="5789" y="7719"/>
                    <a:pt x="7526" y="5982"/>
                    <a:pt x="7526" y="3860"/>
                  </a:cubicBezTo>
                  <a:cubicBezTo>
                    <a:pt x="7526" y="1737"/>
                    <a:pt x="5789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14;p3"/>
            <p:cNvSpPr/>
            <p:nvPr/>
          </p:nvSpPr>
          <p:spPr>
            <a:xfrm>
              <a:off x="5223400" y="932750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525" y="5982"/>
                    <a:pt x="7525" y="3860"/>
                  </a:cubicBezTo>
                  <a:cubicBezTo>
                    <a:pt x="7525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15;p3"/>
            <p:cNvSpPr/>
            <p:nvPr/>
          </p:nvSpPr>
          <p:spPr>
            <a:xfrm>
              <a:off x="6028975" y="93275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1"/>
                  </a:moveTo>
                  <a:cubicBezTo>
                    <a:pt x="1737" y="1"/>
                    <a:pt x="1" y="1737"/>
                    <a:pt x="1" y="3860"/>
                  </a:cubicBezTo>
                  <a:cubicBezTo>
                    <a:pt x="1" y="5982"/>
                    <a:pt x="1737" y="7719"/>
                    <a:pt x="3860" y="7719"/>
                  </a:cubicBezTo>
                  <a:cubicBezTo>
                    <a:pt x="5982" y="7719"/>
                    <a:pt x="7719" y="5982"/>
                    <a:pt x="7719" y="3860"/>
                  </a:cubicBezTo>
                  <a:cubicBezTo>
                    <a:pt x="7719" y="1737"/>
                    <a:pt x="5982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216;p3"/>
            <p:cNvSpPr/>
            <p:nvPr/>
          </p:nvSpPr>
          <p:spPr>
            <a:xfrm>
              <a:off x="1190625" y="162740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718" y="5982"/>
                    <a:pt x="7718" y="3859"/>
                  </a:cubicBezTo>
                  <a:cubicBezTo>
                    <a:pt x="7718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217;p3"/>
            <p:cNvSpPr/>
            <p:nvPr/>
          </p:nvSpPr>
          <p:spPr>
            <a:xfrm>
              <a:off x="1996200" y="162740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0"/>
                  </a:moveTo>
                  <a:cubicBezTo>
                    <a:pt x="1737" y="0"/>
                    <a:pt x="1" y="1737"/>
                    <a:pt x="1" y="3859"/>
                  </a:cubicBezTo>
                  <a:cubicBezTo>
                    <a:pt x="1" y="5982"/>
                    <a:pt x="1737" y="7719"/>
                    <a:pt x="3860" y="7719"/>
                  </a:cubicBezTo>
                  <a:cubicBezTo>
                    <a:pt x="5982" y="7719"/>
                    <a:pt x="7719" y="5982"/>
                    <a:pt x="7719" y="3859"/>
                  </a:cubicBezTo>
                  <a:cubicBezTo>
                    <a:pt x="7719" y="1737"/>
                    <a:pt x="5982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18;p3"/>
            <p:cNvSpPr/>
            <p:nvPr/>
          </p:nvSpPr>
          <p:spPr>
            <a:xfrm>
              <a:off x="2801800" y="162740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718" y="5982"/>
                    <a:pt x="7718" y="3859"/>
                  </a:cubicBezTo>
                  <a:cubicBezTo>
                    <a:pt x="7718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219;p3"/>
            <p:cNvSpPr/>
            <p:nvPr/>
          </p:nvSpPr>
          <p:spPr>
            <a:xfrm>
              <a:off x="3612200" y="1627400"/>
              <a:ext cx="188175" cy="192975"/>
            </a:xfrm>
            <a:custGeom>
              <a:avLst/>
              <a:gdLst/>
              <a:ahLst/>
              <a:cxnLst/>
              <a:rect l="l" t="t" r="r" b="b"/>
              <a:pathLst>
                <a:path w="7527" h="7719" extrusionOk="0">
                  <a:moveTo>
                    <a:pt x="3667" y="0"/>
                  </a:moveTo>
                  <a:cubicBezTo>
                    <a:pt x="1544" y="0"/>
                    <a:pt x="1" y="1737"/>
                    <a:pt x="1" y="3859"/>
                  </a:cubicBezTo>
                  <a:cubicBezTo>
                    <a:pt x="1" y="5982"/>
                    <a:pt x="1544" y="7719"/>
                    <a:pt x="3667" y="7719"/>
                  </a:cubicBezTo>
                  <a:cubicBezTo>
                    <a:pt x="5789" y="7719"/>
                    <a:pt x="7526" y="5982"/>
                    <a:pt x="7526" y="3859"/>
                  </a:cubicBezTo>
                  <a:cubicBezTo>
                    <a:pt x="7526" y="1737"/>
                    <a:pt x="5789" y="0"/>
                    <a:pt x="3667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220;p3"/>
            <p:cNvSpPr/>
            <p:nvPr/>
          </p:nvSpPr>
          <p:spPr>
            <a:xfrm>
              <a:off x="4417800" y="1627400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60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9"/>
                    <a:pt x="3860" y="7719"/>
                  </a:cubicBezTo>
                  <a:cubicBezTo>
                    <a:pt x="5789" y="7719"/>
                    <a:pt x="7526" y="5982"/>
                    <a:pt x="7526" y="3859"/>
                  </a:cubicBezTo>
                  <a:cubicBezTo>
                    <a:pt x="7526" y="1737"/>
                    <a:pt x="5789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221;p3"/>
            <p:cNvSpPr/>
            <p:nvPr/>
          </p:nvSpPr>
          <p:spPr>
            <a:xfrm>
              <a:off x="5223400" y="1627400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525" y="5982"/>
                    <a:pt x="7525" y="3859"/>
                  </a:cubicBezTo>
                  <a:cubicBezTo>
                    <a:pt x="7525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222;p3"/>
            <p:cNvSpPr/>
            <p:nvPr/>
          </p:nvSpPr>
          <p:spPr>
            <a:xfrm>
              <a:off x="6028975" y="162740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0"/>
                  </a:moveTo>
                  <a:cubicBezTo>
                    <a:pt x="1737" y="0"/>
                    <a:pt x="1" y="1737"/>
                    <a:pt x="1" y="3859"/>
                  </a:cubicBezTo>
                  <a:cubicBezTo>
                    <a:pt x="1" y="5982"/>
                    <a:pt x="1737" y="7719"/>
                    <a:pt x="3860" y="7719"/>
                  </a:cubicBezTo>
                  <a:cubicBezTo>
                    <a:pt x="5982" y="7719"/>
                    <a:pt x="7719" y="5982"/>
                    <a:pt x="7719" y="3859"/>
                  </a:cubicBezTo>
                  <a:cubicBezTo>
                    <a:pt x="7719" y="1737"/>
                    <a:pt x="5982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23;p3"/>
            <p:cNvSpPr/>
            <p:nvPr/>
          </p:nvSpPr>
          <p:spPr>
            <a:xfrm>
              <a:off x="1190625" y="2326850"/>
              <a:ext cx="192975" cy="188175"/>
            </a:xfrm>
            <a:custGeom>
              <a:avLst/>
              <a:gdLst/>
              <a:ahLst/>
              <a:cxnLst/>
              <a:rect l="l" t="t" r="r" b="b"/>
              <a:pathLst>
                <a:path w="7719" h="7527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790"/>
                    <a:pt x="1737" y="7526"/>
                    <a:pt x="3859" y="7526"/>
                  </a:cubicBezTo>
                  <a:cubicBezTo>
                    <a:pt x="5982" y="7526"/>
                    <a:pt x="7718" y="5790"/>
                    <a:pt x="7718" y="3860"/>
                  </a:cubicBezTo>
                  <a:cubicBezTo>
                    <a:pt x="7718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224;p3"/>
            <p:cNvSpPr/>
            <p:nvPr/>
          </p:nvSpPr>
          <p:spPr>
            <a:xfrm>
              <a:off x="1996200" y="2326850"/>
              <a:ext cx="192975" cy="188175"/>
            </a:xfrm>
            <a:custGeom>
              <a:avLst/>
              <a:gdLst/>
              <a:ahLst/>
              <a:cxnLst/>
              <a:rect l="l" t="t" r="r" b="b"/>
              <a:pathLst>
                <a:path w="7719" h="7527" extrusionOk="0">
                  <a:moveTo>
                    <a:pt x="3860" y="1"/>
                  </a:moveTo>
                  <a:cubicBezTo>
                    <a:pt x="1737" y="1"/>
                    <a:pt x="1" y="1737"/>
                    <a:pt x="1" y="3860"/>
                  </a:cubicBezTo>
                  <a:cubicBezTo>
                    <a:pt x="1" y="5790"/>
                    <a:pt x="1737" y="7526"/>
                    <a:pt x="3860" y="7526"/>
                  </a:cubicBezTo>
                  <a:cubicBezTo>
                    <a:pt x="5982" y="7526"/>
                    <a:pt x="7719" y="5790"/>
                    <a:pt x="7719" y="3860"/>
                  </a:cubicBezTo>
                  <a:cubicBezTo>
                    <a:pt x="7719" y="1737"/>
                    <a:pt x="5982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225;p3"/>
            <p:cNvSpPr/>
            <p:nvPr/>
          </p:nvSpPr>
          <p:spPr>
            <a:xfrm>
              <a:off x="2801800" y="2326850"/>
              <a:ext cx="192975" cy="188175"/>
            </a:xfrm>
            <a:custGeom>
              <a:avLst/>
              <a:gdLst/>
              <a:ahLst/>
              <a:cxnLst/>
              <a:rect l="l" t="t" r="r" b="b"/>
              <a:pathLst>
                <a:path w="7719" h="7527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790"/>
                    <a:pt x="1737" y="7526"/>
                    <a:pt x="3859" y="7526"/>
                  </a:cubicBezTo>
                  <a:cubicBezTo>
                    <a:pt x="5982" y="7526"/>
                    <a:pt x="7718" y="5790"/>
                    <a:pt x="7718" y="3860"/>
                  </a:cubicBezTo>
                  <a:cubicBezTo>
                    <a:pt x="7718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226;p3"/>
            <p:cNvSpPr/>
            <p:nvPr/>
          </p:nvSpPr>
          <p:spPr>
            <a:xfrm>
              <a:off x="3612200" y="2326850"/>
              <a:ext cx="188175" cy="188175"/>
            </a:xfrm>
            <a:custGeom>
              <a:avLst/>
              <a:gdLst/>
              <a:ahLst/>
              <a:cxnLst/>
              <a:rect l="l" t="t" r="r" b="b"/>
              <a:pathLst>
                <a:path w="7527" h="7527" extrusionOk="0">
                  <a:moveTo>
                    <a:pt x="3667" y="1"/>
                  </a:moveTo>
                  <a:cubicBezTo>
                    <a:pt x="1544" y="1"/>
                    <a:pt x="1" y="1737"/>
                    <a:pt x="1" y="3860"/>
                  </a:cubicBezTo>
                  <a:cubicBezTo>
                    <a:pt x="1" y="5790"/>
                    <a:pt x="1544" y="7526"/>
                    <a:pt x="3667" y="7526"/>
                  </a:cubicBezTo>
                  <a:cubicBezTo>
                    <a:pt x="5789" y="7526"/>
                    <a:pt x="7526" y="5790"/>
                    <a:pt x="7526" y="3860"/>
                  </a:cubicBezTo>
                  <a:cubicBezTo>
                    <a:pt x="7526" y="1737"/>
                    <a:pt x="5789" y="1"/>
                    <a:pt x="3667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227;p3"/>
            <p:cNvSpPr/>
            <p:nvPr/>
          </p:nvSpPr>
          <p:spPr>
            <a:xfrm>
              <a:off x="4417800" y="2326850"/>
              <a:ext cx="188150" cy="188175"/>
            </a:xfrm>
            <a:custGeom>
              <a:avLst/>
              <a:gdLst/>
              <a:ahLst/>
              <a:cxnLst/>
              <a:rect l="l" t="t" r="r" b="b"/>
              <a:pathLst>
                <a:path w="7526" h="7527" extrusionOk="0">
                  <a:moveTo>
                    <a:pt x="3860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790"/>
                    <a:pt x="1737" y="7526"/>
                    <a:pt x="3860" y="7526"/>
                  </a:cubicBezTo>
                  <a:cubicBezTo>
                    <a:pt x="5789" y="7526"/>
                    <a:pt x="7526" y="5790"/>
                    <a:pt x="7526" y="3860"/>
                  </a:cubicBezTo>
                  <a:cubicBezTo>
                    <a:pt x="7526" y="1737"/>
                    <a:pt x="5789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228;p3"/>
            <p:cNvSpPr/>
            <p:nvPr/>
          </p:nvSpPr>
          <p:spPr>
            <a:xfrm>
              <a:off x="5223400" y="2326850"/>
              <a:ext cx="188150" cy="188175"/>
            </a:xfrm>
            <a:custGeom>
              <a:avLst/>
              <a:gdLst/>
              <a:ahLst/>
              <a:cxnLst/>
              <a:rect l="l" t="t" r="r" b="b"/>
              <a:pathLst>
                <a:path w="7526" h="7527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790"/>
                    <a:pt x="1737" y="7526"/>
                    <a:pt x="3859" y="7526"/>
                  </a:cubicBezTo>
                  <a:cubicBezTo>
                    <a:pt x="5982" y="7526"/>
                    <a:pt x="7525" y="5790"/>
                    <a:pt x="7525" y="3860"/>
                  </a:cubicBezTo>
                  <a:cubicBezTo>
                    <a:pt x="7525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229;p3"/>
            <p:cNvSpPr/>
            <p:nvPr/>
          </p:nvSpPr>
          <p:spPr>
            <a:xfrm>
              <a:off x="6028975" y="2326850"/>
              <a:ext cx="192975" cy="188175"/>
            </a:xfrm>
            <a:custGeom>
              <a:avLst/>
              <a:gdLst/>
              <a:ahLst/>
              <a:cxnLst/>
              <a:rect l="l" t="t" r="r" b="b"/>
              <a:pathLst>
                <a:path w="7719" h="7527" extrusionOk="0">
                  <a:moveTo>
                    <a:pt x="3860" y="1"/>
                  </a:moveTo>
                  <a:cubicBezTo>
                    <a:pt x="1737" y="1"/>
                    <a:pt x="1" y="1737"/>
                    <a:pt x="1" y="3860"/>
                  </a:cubicBezTo>
                  <a:cubicBezTo>
                    <a:pt x="1" y="5790"/>
                    <a:pt x="1737" y="7526"/>
                    <a:pt x="3860" y="7526"/>
                  </a:cubicBezTo>
                  <a:cubicBezTo>
                    <a:pt x="5982" y="7526"/>
                    <a:pt x="7719" y="5790"/>
                    <a:pt x="7719" y="3860"/>
                  </a:cubicBezTo>
                  <a:cubicBezTo>
                    <a:pt x="7719" y="1737"/>
                    <a:pt x="5982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230;p3"/>
            <p:cNvSpPr/>
            <p:nvPr/>
          </p:nvSpPr>
          <p:spPr>
            <a:xfrm>
              <a:off x="1190625" y="302150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718" y="5982"/>
                    <a:pt x="7718" y="3860"/>
                  </a:cubicBezTo>
                  <a:cubicBezTo>
                    <a:pt x="7718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231;p3"/>
            <p:cNvSpPr/>
            <p:nvPr/>
          </p:nvSpPr>
          <p:spPr>
            <a:xfrm>
              <a:off x="1996200" y="302150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1"/>
                  </a:moveTo>
                  <a:cubicBezTo>
                    <a:pt x="1737" y="1"/>
                    <a:pt x="1" y="1737"/>
                    <a:pt x="1" y="3860"/>
                  </a:cubicBezTo>
                  <a:cubicBezTo>
                    <a:pt x="1" y="5982"/>
                    <a:pt x="1737" y="7719"/>
                    <a:pt x="3860" y="7719"/>
                  </a:cubicBezTo>
                  <a:cubicBezTo>
                    <a:pt x="5982" y="7719"/>
                    <a:pt x="7719" y="5982"/>
                    <a:pt x="7719" y="3860"/>
                  </a:cubicBezTo>
                  <a:cubicBezTo>
                    <a:pt x="7719" y="1737"/>
                    <a:pt x="5982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232;p3"/>
            <p:cNvSpPr/>
            <p:nvPr/>
          </p:nvSpPr>
          <p:spPr>
            <a:xfrm>
              <a:off x="2801800" y="302150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718" y="5982"/>
                    <a:pt x="7718" y="3860"/>
                  </a:cubicBezTo>
                  <a:cubicBezTo>
                    <a:pt x="7718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233;p3"/>
            <p:cNvSpPr/>
            <p:nvPr/>
          </p:nvSpPr>
          <p:spPr>
            <a:xfrm>
              <a:off x="3612200" y="3021500"/>
              <a:ext cx="188175" cy="192975"/>
            </a:xfrm>
            <a:custGeom>
              <a:avLst/>
              <a:gdLst/>
              <a:ahLst/>
              <a:cxnLst/>
              <a:rect l="l" t="t" r="r" b="b"/>
              <a:pathLst>
                <a:path w="7527" h="7719" extrusionOk="0">
                  <a:moveTo>
                    <a:pt x="3667" y="1"/>
                  </a:moveTo>
                  <a:cubicBezTo>
                    <a:pt x="1544" y="1"/>
                    <a:pt x="1" y="1737"/>
                    <a:pt x="1" y="3860"/>
                  </a:cubicBezTo>
                  <a:cubicBezTo>
                    <a:pt x="1" y="5982"/>
                    <a:pt x="1544" y="7719"/>
                    <a:pt x="3667" y="7719"/>
                  </a:cubicBezTo>
                  <a:cubicBezTo>
                    <a:pt x="5789" y="7719"/>
                    <a:pt x="7526" y="5982"/>
                    <a:pt x="7526" y="3860"/>
                  </a:cubicBezTo>
                  <a:cubicBezTo>
                    <a:pt x="7526" y="1737"/>
                    <a:pt x="5789" y="1"/>
                    <a:pt x="3667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234;p3"/>
            <p:cNvSpPr/>
            <p:nvPr/>
          </p:nvSpPr>
          <p:spPr>
            <a:xfrm>
              <a:off x="4417800" y="3021500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60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60" y="7719"/>
                  </a:cubicBezTo>
                  <a:cubicBezTo>
                    <a:pt x="5789" y="7719"/>
                    <a:pt x="7526" y="5982"/>
                    <a:pt x="7526" y="3860"/>
                  </a:cubicBezTo>
                  <a:cubicBezTo>
                    <a:pt x="7526" y="1737"/>
                    <a:pt x="5789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235;p3"/>
            <p:cNvSpPr/>
            <p:nvPr/>
          </p:nvSpPr>
          <p:spPr>
            <a:xfrm>
              <a:off x="5223400" y="3021500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525" y="5982"/>
                    <a:pt x="7525" y="3860"/>
                  </a:cubicBezTo>
                  <a:cubicBezTo>
                    <a:pt x="7525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236;p3"/>
            <p:cNvSpPr/>
            <p:nvPr/>
          </p:nvSpPr>
          <p:spPr>
            <a:xfrm>
              <a:off x="6028975" y="302150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1"/>
                  </a:moveTo>
                  <a:cubicBezTo>
                    <a:pt x="1737" y="1"/>
                    <a:pt x="1" y="1737"/>
                    <a:pt x="1" y="3860"/>
                  </a:cubicBezTo>
                  <a:cubicBezTo>
                    <a:pt x="1" y="5982"/>
                    <a:pt x="1737" y="7719"/>
                    <a:pt x="3860" y="7719"/>
                  </a:cubicBezTo>
                  <a:cubicBezTo>
                    <a:pt x="5982" y="7719"/>
                    <a:pt x="7719" y="5982"/>
                    <a:pt x="7719" y="3860"/>
                  </a:cubicBezTo>
                  <a:cubicBezTo>
                    <a:pt x="7719" y="1737"/>
                    <a:pt x="5982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237;p3"/>
            <p:cNvSpPr/>
            <p:nvPr/>
          </p:nvSpPr>
          <p:spPr>
            <a:xfrm>
              <a:off x="1190625" y="371615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8"/>
                    <a:pt x="3859" y="7718"/>
                  </a:cubicBezTo>
                  <a:cubicBezTo>
                    <a:pt x="5982" y="7718"/>
                    <a:pt x="7718" y="5982"/>
                    <a:pt x="7718" y="3859"/>
                  </a:cubicBezTo>
                  <a:cubicBezTo>
                    <a:pt x="7718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238;p3"/>
            <p:cNvSpPr/>
            <p:nvPr/>
          </p:nvSpPr>
          <p:spPr>
            <a:xfrm>
              <a:off x="1996200" y="371615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0"/>
                  </a:moveTo>
                  <a:cubicBezTo>
                    <a:pt x="1737" y="0"/>
                    <a:pt x="1" y="1737"/>
                    <a:pt x="1" y="3859"/>
                  </a:cubicBezTo>
                  <a:cubicBezTo>
                    <a:pt x="1" y="5982"/>
                    <a:pt x="1737" y="7718"/>
                    <a:pt x="3860" y="7718"/>
                  </a:cubicBezTo>
                  <a:cubicBezTo>
                    <a:pt x="5982" y="7718"/>
                    <a:pt x="7719" y="5982"/>
                    <a:pt x="7719" y="3859"/>
                  </a:cubicBezTo>
                  <a:cubicBezTo>
                    <a:pt x="7719" y="1737"/>
                    <a:pt x="5982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239;p3"/>
            <p:cNvSpPr/>
            <p:nvPr/>
          </p:nvSpPr>
          <p:spPr>
            <a:xfrm>
              <a:off x="2801800" y="371615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8"/>
                    <a:pt x="3859" y="7718"/>
                  </a:cubicBezTo>
                  <a:cubicBezTo>
                    <a:pt x="5982" y="7718"/>
                    <a:pt x="7718" y="5982"/>
                    <a:pt x="7718" y="3859"/>
                  </a:cubicBezTo>
                  <a:cubicBezTo>
                    <a:pt x="7718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240;p3"/>
            <p:cNvSpPr/>
            <p:nvPr/>
          </p:nvSpPr>
          <p:spPr>
            <a:xfrm>
              <a:off x="3612200" y="3716150"/>
              <a:ext cx="188175" cy="192975"/>
            </a:xfrm>
            <a:custGeom>
              <a:avLst/>
              <a:gdLst/>
              <a:ahLst/>
              <a:cxnLst/>
              <a:rect l="l" t="t" r="r" b="b"/>
              <a:pathLst>
                <a:path w="7527" h="7719" extrusionOk="0">
                  <a:moveTo>
                    <a:pt x="3667" y="0"/>
                  </a:moveTo>
                  <a:cubicBezTo>
                    <a:pt x="1544" y="0"/>
                    <a:pt x="1" y="1737"/>
                    <a:pt x="1" y="3859"/>
                  </a:cubicBezTo>
                  <a:cubicBezTo>
                    <a:pt x="1" y="5982"/>
                    <a:pt x="1544" y="7718"/>
                    <a:pt x="3667" y="7718"/>
                  </a:cubicBezTo>
                  <a:cubicBezTo>
                    <a:pt x="5789" y="7718"/>
                    <a:pt x="7526" y="5982"/>
                    <a:pt x="7526" y="3859"/>
                  </a:cubicBezTo>
                  <a:cubicBezTo>
                    <a:pt x="7526" y="1737"/>
                    <a:pt x="5789" y="0"/>
                    <a:pt x="3667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241;p3"/>
            <p:cNvSpPr/>
            <p:nvPr/>
          </p:nvSpPr>
          <p:spPr>
            <a:xfrm>
              <a:off x="4417800" y="3716150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60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8"/>
                    <a:pt x="3860" y="7718"/>
                  </a:cubicBezTo>
                  <a:cubicBezTo>
                    <a:pt x="5789" y="7718"/>
                    <a:pt x="7526" y="5982"/>
                    <a:pt x="7526" y="3859"/>
                  </a:cubicBezTo>
                  <a:cubicBezTo>
                    <a:pt x="7526" y="1737"/>
                    <a:pt x="5789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242;p3"/>
            <p:cNvSpPr/>
            <p:nvPr/>
          </p:nvSpPr>
          <p:spPr>
            <a:xfrm>
              <a:off x="5223400" y="3716150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8"/>
                    <a:pt x="3859" y="7718"/>
                  </a:cubicBezTo>
                  <a:cubicBezTo>
                    <a:pt x="5982" y="7718"/>
                    <a:pt x="7525" y="5982"/>
                    <a:pt x="7525" y="3859"/>
                  </a:cubicBezTo>
                  <a:cubicBezTo>
                    <a:pt x="7525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243;p3"/>
            <p:cNvSpPr/>
            <p:nvPr/>
          </p:nvSpPr>
          <p:spPr>
            <a:xfrm>
              <a:off x="6028975" y="371615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0"/>
                  </a:moveTo>
                  <a:cubicBezTo>
                    <a:pt x="1737" y="0"/>
                    <a:pt x="1" y="1737"/>
                    <a:pt x="1" y="3859"/>
                  </a:cubicBezTo>
                  <a:cubicBezTo>
                    <a:pt x="1" y="5982"/>
                    <a:pt x="1737" y="7718"/>
                    <a:pt x="3860" y="7718"/>
                  </a:cubicBezTo>
                  <a:cubicBezTo>
                    <a:pt x="5982" y="7718"/>
                    <a:pt x="7719" y="5982"/>
                    <a:pt x="7719" y="3859"/>
                  </a:cubicBezTo>
                  <a:cubicBezTo>
                    <a:pt x="7719" y="1737"/>
                    <a:pt x="5982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244;p3"/>
            <p:cNvSpPr/>
            <p:nvPr/>
          </p:nvSpPr>
          <p:spPr>
            <a:xfrm>
              <a:off x="1190625" y="4410775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718" y="5982"/>
                    <a:pt x="7718" y="3860"/>
                  </a:cubicBezTo>
                  <a:cubicBezTo>
                    <a:pt x="7718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245;p3"/>
            <p:cNvSpPr/>
            <p:nvPr/>
          </p:nvSpPr>
          <p:spPr>
            <a:xfrm>
              <a:off x="1996200" y="4410775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1"/>
                  </a:moveTo>
                  <a:cubicBezTo>
                    <a:pt x="1737" y="1"/>
                    <a:pt x="1" y="1737"/>
                    <a:pt x="1" y="3860"/>
                  </a:cubicBezTo>
                  <a:cubicBezTo>
                    <a:pt x="1" y="5982"/>
                    <a:pt x="1737" y="7719"/>
                    <a:pt x="3860" y="7719"/>
                  </a:cubicBezTo>
                  <a:cubicBezTo>
                    <a:pt x="5982" y="7719"/>
                    <a:pt x="7719" y="5982"/>
                    <a:pt x="7719" y="3860"/>
                  </a:cubicBezTo>
                  <a:cubicBezTo>
                    <a:pt x="7719" y="1737"/>
                    <a:pt x="5982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246;p3"/>
            <p:cNvSpPr/>
            <p:nvPr/>
          </p:nvSpPr>
          <p:spPr>
            <a:xfrm>
              <a:off x="2801800" y="4410775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718" y="5982"/>
                    <a:pt x="7718" y="3860"/>
                  </a:cubicBezTo>
                  <a:cubicBezTo>
                    <a:pt x="7718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247;p3"/>
            <p:cNvSpPr/>
            <p:nvPr/>
          </p:nvSpPr>
          <p:spPr>
            <a:xfrm>
              <a:off x="3612200" y="4410775"/>
              <a:ext cx="188175" cy="192975"/>
            </a:xfrm>
            <a:custGeom>
              <a:avLst/>
              <a:gdLst/>
              <a:ahLst/>
              <a:cxnLst/>
              <a:rect l="l" t="t" r="r" b="b"/>
              <a:pathLst>
                <a:path w="7527" h="7719" extrusionOk="0">
                  <a:moveTo>
                    <a:pt x="3667" y="1"/>
                  </a:moveTo>
                  <a:cubicBezTo>
                    <a:pt x="1544" y="1"/>
                    <a:pt x="1" y="1737"/>
                    <a:pt x="1" y="3860"/>
                  </a:cubicBezTo>
                  <a:cubicBezTo>
                    <a:pt x="1" y="5982"/>
                    <a:pt x="1544" y="7719"/>
                    <a:pt x="3667" y="7719"/>
                  </a:cubicBezTo>
                  <a:cubicBezTo>
                    <a:pt x="5789" y="7719"/>
                    <a:pt x="7526" y="5982"/>
                    <a:pt x="7526" y="3860"/>
                  </a:cubicBezTo>
                  <a:cubicBezTo>
                    <a:pt x="7526" y="1737"/>
                    <a:pt x="5789" y="1"/>
                    <a:pt x="3667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248;p3"/>
            <p:cNvSpPr/>
            <p:nvPr/>
          </p:nvSpPr>
          <p:spPr>
            <a:xfrm>
              <a:off x="4417800" y="4410775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60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60" y="7719"/>
                  </a:cubicBezTo>
                  <a:cubicBezTo>
                    <a:pt x="5789" y="7719"/>
                    <a:pt x="7526" y="5982"/>
                    <a:pt x="7526" y="3860"/>
                  </a:cubicBezTo>
                  <a:cubicBezTo>
                    <a:pt x="7526" y="1737"/>
                    <a:pt x="5789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249;p3"/>
            <p:cNvSpPr/>
            <p:nvPr/>
          </p:nvSpPr>
          <p:spPr>
            <a:xfrm>
              <a:off x="5223400" y="4410775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525" y="5982"/>
                    <a:pt x="7525" y="3860"/>
                  </a:cubicBezTo>
                  <a:cubicBezTo>
                    <a:pt x="7525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250;p3"/>
            <p:cNvSpPr/>
            <p:nvPr/>
          </p:nvSpPr>
          <p:spPr>
            <a:xfrm>
              <a:off x="6028975" y="4410775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1"/>
                  </a:moveTo>
                  <a:cubicBezTo>
                    <a:pt x="1737" y="1"/>
                    <a:pt x="1" y="1737"/>
                    <a:pt x="1" y="3860"/>
                  </a:cubicBezTo>
                  <a:cubicBezTo>
                    <a:pt x="1" y="5982"/>
                    <a:pt x="1737" y="7719"/>
                    <a:pt x="3860" y="7719"/>
                  </a:cubicBezTo>
                  <a:cubicBezTo>
                    <a:pt x="5982" y="7719"/>
                    <a:pt x="7719" y="5982"/>
                    <a:pt x="7719" y="3860"/>
                  </a:cubicBezTo>
                  <a:cubicBezTo>
                    <a:pt x="7719" y="1737"/>
                    <a:pt x="5982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251;p3"/>
            <p:cNvSpPr/>
            <p:nvPr/>
          </p:nvSpPr>
          <p:spPr>
            <a:xfrm>
              <a:off x="1190625" y="5110250"/>
              <a:ext cx="192975" cy="188150"/>
            </a:xfrm>
            <a:custGeom>
              <a:avLst/>
              <a:gdLst/>
              <a:ahLst/>
              <a:cxnLst/>
              <a:rect l="l" t="t" r="r" b="b"/>
              <a:pathLst>
                <a:path w="7719" h="7526" extrusionOk="0">
                  <a:moveTo>
                    <a:pt x="3859" y="0"/>
                  </a:moveTo>
                  <a:cubicBezTo>
                    <a:pt x="1737" y="0"/>
                    <a:pt x="0" y="1544"/>
                    <a:pt x="0" y="3667"/>
                  </a:cubicBezTo>
                  <a:cubicBezTo>
                    <a:pt x="0" y="5789"/>
                    <a:pt x="1737" y="7526"/>
                    <a:pt x="3859" y="7526"/>
                  </a:cubicBezTo>
                  <a:cubicBezTo>
                    <a:pt x="5982" y="7526"/>
                    <a:pt x="7718" y="5789"/>
                    <a:pt x="7718" y="3667"/>
                  </a:cubicBezTo>
                  <a:cubicBezTo>
                    <a:pt x="7718" y="1544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252;p3"/>
            <p:cNvSpPr/>
            <p:nvPr/>
          </p:nvSpPr>
          <p:spPr>
            <a:xfrm>
              <a:off x="1996200" y="5110250"/>
              <a:ext cx="192975" cy="188150"/>
            </a:xfrm>
            <a:custGeom>
              <a:avLst/>
              <a:gdLst/>
              <a:ahLst/>
              <a:cxnLst/>
              <a:rect l="l" t="t" r="r" b="b"/>
              <a:pathLst>
                <a:path w="7719" h="7526" extrusionOk="0">
                  <a:moveTo>
                    <a:pt x="3860" y="0"/>
                  </a:moveTo>
                  <a:cubicBezTo>
                    <a:pt x="1737" y="0"/>
                    <a:pt x="1" y="1544"/>
                    <a:pt x="1" y="3667"/>
                  </a:cubicBezTo>
                  <a:cubicBezTo>
                    <a:pt x="1" y="5789"/>
                    <a:pt x="1737" y="7526"/>
                    <a:pt x="3860" y="7526"/>
                  </a:cubicBezTo>
                  <a:cubicBezTo>
                    <a:pt x="5982" y="7526"/>
                    <a:pt x="7719" y="5789"/>
                    <a:pt x="7719" y="3667"/>
                  </a:cubicBezTo>
                  <a:cubicBezTo>
                    <a:pt x="7719" y="1544"/>
                    <a:pt x="5982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253;p3"/>
            <p:cNvSpPr/>
            <p:nvPr/>
          </p:nvSpPr>
          <p:spPr>
            <a:xfrm>
              <a:off x="2801800" y="5110250"/>
              <a:ext cx="192975" cy="188150"/>
            </a:xfrm>
            <a:custGeom>
              <a:avLst/>
              <a:gdLst/>
              <a:ahLst/>
              <a:cxnLst/>
              <a:rect l="l" t="t" r="r" b="b"/>
              <a:pathLst>
                <a:path w="7719" h="7526" extrusionOk="0">
                  <a:moveTo>
                    <a:pt x="3859" y="0"/>
                  </a:moveTo>
                  <a:cubicBezTo>
                    <a:pt x="1737" y="0"/>
                    <a:pt x="0" y="1544"/>
                    <a:pt x="0" y="3667"/>
                  </a:cubicBezTo>
                  <a:cubicBezTo>
                    <a:pt x="0" y="5789"/>
                    <a:pt x="1737" y="7526"/>
                    <a:pt x="3859" y="7526"/>
                  </a:cubicBezTo>
                  <a:cubicBezTo>
                    <a:pt x="5982" y="7526"/>
                    <a:pt x="7718" y="5789"/>
                    <a:pt x="7718" y="3667"/>
                  </a:cubicBezTo>
                  <a:cubicBezTo>
                    <a:pt x="7718" y="1544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254;p3"/>
            <p:cNvSpPr/>
            <p:nvPr/>
          </p:nvSpPr>
          <p:spPr>
            <a:xfrm>
              <a:off x="3612200" y="5110250"/>
              <a:ext cx="188175" cy="188150"/>
            </a:xfrm>
            <a:custGeom>
              <a:avLst/>
              <a:gdLst/>
              <a:ahLst/>
              <a:cxnLst/>
              <a:rect l="l" t="t" r="r" b="b"/>
              <a:pathLst>
                <a:path w="7527" h="7526" extrusionOk="0">
                  <a:moveTo>
                    <a:pt x="3667" y="0"/>
                  </a:moveTo>
                  <a:cubicBezTo>
                    <a:pt x="1544" y="0"/>
                    <a:pt x="1" y="1544"/>
                    <a:pt x="1" y="3667"/>
                  </a:cubicBezTo>
                  <a:cubicBezTo>
                    <a:pt x="1" y="5789"/>
                    <a:pt x="1544" y="7526"/>
                    <a:pt x="3667" y="7526"/>
                  </a:cubicBezTo>
                  <a:cubicBezTo>
                    <a:pt x="5789" y="7526"/>
                    <a:pt x="7526" y="5789"/>
                    <a:pt x="7526" y="3667"/>
                  </a:cubicBezTo>
                  <a:cubicBezTo>
                    <a:pt x="7526" y="1544"/>
                    <a:pt x="5789" y="0"/>
                    <a:pt x="3667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255;p3"/>
            <p:cNvSpPr/>
            <p:nvPr/>
          </p:nvSpPr>
          <p:spPr>
            <a:xfrm>
              <a:off x="4417800" y="5110250"/>
              <a:ext cx="188150" cy="188150"/>
            </a:xfrm>
            <a:custGeom>
              <a:avLst/>
              <a:gdLst/>
              <a:ahLst/>
              <a:cxnLst/>
              <a:rect l="l" t="t" r="r" b="b"/>
              <a:pathLst>
                <a:path w="7526" h="7526" extrusionOk="0">
                  <a:moveTo>
                    <a:pt x="3860" y="0"/>
                  </a:moveTo>
                  <a:cubicBezTo>
                    <a:pt x="1737" y="0"/>
                    <a:pt x="0" y="1544"/>
                    <a:pt x="0" y="3667"/>
                  </a:cubicBezTo>
                  <a:cubicBezTo>
                    <a:pt x="0" y="5789"/>
                    <a:pt x="1737" y="7526"/>
                    <a:pt x="3860" y="7526"/>
                  </a:cubicBezTo>
                  <a:cubicBezTo>
                    <a:pt x="5789" y="7526"/>
                    <a:pt x="7526" y="5789"/>
                    <a:pt x="7526" y="3667"/>
                  </a:cubicBezTo>
                  <a:cubicBezTo>
                    <a:pt x="7526" y="1544"/>
                    <a:pt x="5789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256;p3"/>
            <p:cNvSpPr/>
            <p:nvPr/>
          </p:nvSpPr>
          <p:spPr>
            <a:xfrm>
              <a:off x="5223400" y="5110250"/>
              <a:ext cx="188150" cy="188150"/>
            </a:xfrm>
            <a:custGeom>
              <a:avLst/>
              <a:gdLst/>
              <a:ahLst/>
              <a:cxnLst/>
              <a:rect l="l" t="t" r="r" b="b"/>
              <a:pathLst>
                <a:path w="7526" h="7526" extrusionOk="0">
                  <a:moveTo>
                    <a:pt x="3859" y="0"/>
                  </a:moveTo>
                  <a:cubicBezTo>
                    <a:pt x="1737" y="0"/>
                    <a:pt x="0" y="1544"/>
                    <a:pt x="0" y="3667"/>
                  </a:cubicBezTo>
                  <a:cubicBezTo>
                    <a:pt x="0" y="5789"/>
                    <a:pt x="1737" y="7526"/>
                    <a:pt x="3859" y="7526"/>
                  </a:cubicBezTo>
                  <a:cubicBezTo>
                    <a:pt x="5982" y="7526"/>
                    <a:pt x="7525" y="5789"/>
                    <a:pt x="7525" y="3667"/>
                  </a:cubicBezTo>
                  <a:cubicBezTo>
                    <a:pt x="7525" y="1544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257;p3"/>
            <p:cNvSpPr/>
            <p:nvPr/>
          </p:nvSpPr>
          <p:spPr>
            <a:xfrm>
              <a:off x="6028975" y="5110250"/>
              <a:ext cx="192975" cy="188150"/>
            </a:xfrm>
            <a:custGeom>
              <a:avLst/>
              <a:gdLst/>
              <a:ahLst/>
              <a:cxnLst/>
              <a:rect l="l" t="t" r="r" b="b"/>
              <a:pathLst>
                <a:path w="7719" h="7526" extrusionOk="0">
                  <a:moveTo>
                    <a:pt x="3860" y="0"/>
                  </a:moveTo>
                  <a:cubicBezTo>
                    <a:pt x="1737" y="0"/>
                    <a:pt x="1" y="1544"/>
                    <a:pt x="1" y="3667"/>
                  </a:cubicBezTo>
                  <a:cubicBezTo>
                    <a:pt x="1" y="5789"/>
                    <a:pt x="1737" y="7526"/>
                    <a:pt x="3860" y="7526"/>
                  </a:cubicBezTo>
                  <a:cubicBezTo>
                    <a:pt x="5982" y="7526"/>
                    <a:pt x="7719" y="5789"/>
                    <a:pt x="7719" y="3667"/>
                  </a:cubicBezTo>
                  <a:cubicBezTo>
                    <a:pt x="7719" y="1544"/>
                    <a:pt x="5982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7">
  <p:cSld name="TITLE_1_1_2">
    <p:spTree>
      <p:nvGrpSpPr>
        <p:cNvPr id="1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Google Shape;330;p5"/>
          <p:cNvSpPr txBox="1">
            <a:spLocks noGrp="1"/>
          </p:cNvSpPr>
          <p:nvPr>
            <p:ph type="ctrTitle"/>
          </p:nvPr>
        </p:nvSpPr>
        <p:spPr>
          <a:xfrm>
            <a:off x="1099300" y="414000"/>
            <a:ext cx="3459000" cy="627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132356"/>
              </a:buClr>
              <a:buSzPts val="3000"/>
              <a:buFont typeface="Montserrat Black"/>
              <a:buNone/>
              <a:defRPr sz="3000">
                <a:solidFill>
                  <a:srgbClr val="132356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grpSp>
        <p:nvGrpSpPr>
          <p:cNvPr id="331" name="Google Shape;331;p5"/>
          <p:cNvGrpSpPr/>
          <p:nvPr/>
        </p:nvGrpSpPr>
        <p:grpSpPr>
          <a:xfrm>
            <a:off x="5265156" y="4438627"/>
            <a:ext cx="1698771" cy="1154487"/>
            <a:chOff x="720000" y="3298275"/>
            <a:chExt cx="1921904" cy="1306128"/>
          </a:xfrm>
        </p:grpSpPr>
        <p:sp>
          <p:nvSpPr>
            <p:cNvPr id="332" name="Google Shape;332;p5"/>
            <p:cNvSpPr/>
            <p:nvPr/>
          </p:nvSpPr>
          <p:spPr>
            <a:xfrm>
              <a:off x="1222425" y="3298275"/>
              <a:ext cx="1419479" cy="1122053"/>
            </a:xfrm>
            <a:custGeom>
              <a:avLst/>
              <a:gdLst/>
              <a:ahLst/>
              <a:cxnLst/>
              <a:rect l="l" t="t" r="r" b="b"/>
              <a:pathLst>
                <a:path w="250349" h="197893" extrusionOk="0">
                  <a:moveTo>
                    <a:pt x="246463" y="0"/>
                  </a:moveTo>
                  <a:lnTo>
                    <a:pt x="0" y="192897"/>
                  </a:lnTo>
                  <a:lnTo>
                    <a:pt x="3886" y="197893"/>
                  </a:lnTo>
                  <a:lnTo>
                    <a:pt x="250349" y="4996"/>
                  </a:lnTo>
                  <a:lnTo>
                    <a:pt x="246463" y="0"/>
                  </a:lnTo>
                  <a:close/>
                </a:path>
              </a:pathLst>
            </a:custGeom>
            <a:solidFill>
              <a:srgbClr val="2B3C8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" name="Google Shape;333;p5"/>
            <p:cNvSpPr/>
            <p:nvPr/>
          </p:nvSpPr>
          <p:spPr>
            <a:xfrm>
              <a:off x="720000" y="3482350"/>
              <a:ext cx="1419479" cy="1122053"/>
            </a:xfrm>
            <a:custGeom>
              <a:avLst/>
              <a:gdLst/>
              <a:ahLst/>
              <a:cxnLst/>
              <a:rect l="l" t="t" r="r" b="b"/>
              <a:pathLst>
                <a:path w="250349" h="197893" extrusionOk="0">
                  <a:moveTo>
                    <a:pt x="246463" y="0"/>
                  </a:moveTo>
                  <a:lnTo>
                    <a:pt x="0" y="192897"/>
                  </a:lnTo>
                  <a:lnTo>
                    <a:pt x="3886" y="197893"/>
                  </a:lnTo>
                  <a:lnTo>
                    <a:pt x="250349" y="4996"/>
                  </a:lnTo>
                  <a:lnTo>
                    <a:pt x="246463" y="0"/>
                  </a:lnTo>
                  <a:close/>
                </a:path>
              </a:pathLst>
            </a:custGeom>
            <a:solidFill>
              <a:srgbClr val="2B3C8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34" name="Google Shape;334;p5"/>
          <p:cNvSpPr txBox="1">
            <a:spLocks noGrp="1"/>
          </p:cNvSpPr>
          <p:nvPr>
            <p:ph type="title" idx="2" hasCustomPrompt="1"/>
          </p:nvPr>
        </p:nvSpPr>
        <p:spPr>
          <a:xfrm>
            <a:off x="172800" y="414000"/>
            <a:ext cx="927600" cy="62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E6E6E6"/>
              </a:buClr>
              <a:buSzPts val="2000"/>
              <a:buFont typeface="Montserrat Black"/>
              <a:buNone/>
              <a:defRPr sz="2000">
                <a:solidFill>
                  <a:srgbClr val="E6E6E6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rgbClr val="DCE6FF"/>
              </a:buClr>
              <a:buSzPts val="12000"/>
              <a:buNone/>
              <a:defRPr sz="12000">
                <a:solidFill>
                  <a:srgbClr val="DCE6FF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rgbClr val="DCE6FF"/>
              </a:buClr>
              <a:buSzPts val="12000"/>
              <a:buNone/>
              <a:defRPr sz="12000">
                <a:solidFill>
                  <a:srgbClr val="DCE6FF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rgbClr val="DCE6FF"/>
              </a:buClr>
              <a:buSzPts val="12000"/>
              <a:buNone/>
              <a:defRPr sz="12000">
                <a:solidFill>
                  <a:srgbClr val="DCE6FF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rgbClr val="DCE6FF"/>
              </a:buClr>
              <a:buSzPts val="12000"/>
              <a:buNone/>
              <a:defRPr sz="12000">
                <a:solidFill>
                  <a:srgbClr val="DCE6FF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rgbClr val="DCE6FF"/>
              </a:buClr>
              <a:buSzPts val="12000"/>
              <a:buNone/>
              <a:defRPr sz="12000">
                <a:solidFill>
                  <a:srgbClr val="DCE6FF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rgbClr val="DCE6FF"/>
              </a:buClr>
              <a:buSzPts val="12000"/>
              <a:buNone/>
              <a:defRPr sz="12000">
                <a:solidFill>
                  <a:srgbClr val="DCE6FF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rgbClr val="DCE6FF"/>
              </a:buClr>
              <a:buSzPts val="12000"/>
              <a:buNone/>
              <a:defRPr sz="12000">
                <a:solidFill>
                  <a:srgbClr val="DCE6FF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rgbClr val="DCE6FF"/>
              </a:buClr>
              <a:buSzPts val="12000"/>
              <a:buNone/>
              <a:defRPr sz="12000">
                <a:solidFill>
                  <a:srgbClr val="DCE6FF"/>
                </a:solidFill>
              </a:defRPr>
            </a:lvl9pPr>
          </a:lstStyle>
          <a:p>
            <a:r>
              <a:t>xx%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8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34" name="Google Shape;834;p13"/>
          <p:cNvGrpSpPr/>
          <p:nvPr/>
        </p:nvGrpSpPr>
        <p:grpSpPr>
          <a:xfrm>
            <a:off x="-825565" y="2903558"/>
            <a:ext cx="1393174" cy="1401190"/>
            <a:chOff x="1190625" y="238125"/>
            <a:chExt cx="5031325" cy="5060275"/>
          </a:xfrm>
        </p:grpSpPr>
        <p:sp>
          <p:nvSpPr>
            <p:cNvPr id="835" name="Google Shape;835;p13"/>
            <p:cNvSpPr/>
            <p:nvPr/>
          </p:nvSpPr>
          <p:spPr>
            <a:xfrm>
              <a:off x="1190625" y="238125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8"/>
                    <a:pt x="3859" y="7718"/>
                  </a:cubicBezTo>
                  <a:cubicBezTo>
                    <a:pt x="5982" y="7718"/>
                    <a:pt x="7718" y="5982"/>
                    <a:pt x="7718" y="3859"/>
                  </a:cubicBezTo>
                  <a:cubicBezTo>
                    <a:pt x="7718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836" name="Google Shape;836;p13"/>
            <p:cNvSpPr/>
            <p:nvPr/>
          </p:nvSpPr>
          <p:spPr>
            <a:xfrm>
              <a:off x="1996200" y="238125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0"/>
                  </a:moveTo>
                  <a:cubicBezTo>
                    <a:pt x="1737" y="0"/>
                    <a:pt x="1" y="1737"/>
                    <a:pt x="1" y="3859"/>
                  </a:cubicBezTo>
                  <a:cubicBezTo>
                    <a:pt x="1" y="5982"/>
                    <a:pt x="1737" y="7718"/>
                    <a:pt x="3860" y="7718"/>
                  </a:cubicBezTo>
                  <a:cubicBezTo>
                    <a:pt x="5982" y="7718"/>
                    <a:pt x="7719" y="5982"/>
                    <a:pt x="7719" y="3859"/>
                  </a:cubicBezTo>
                  <a:cubicBezTo>
                    <a:pt x="7719" y="1737"/>
                    <a:pt x="5982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837" name="Google Shape;837;p13"/>
            <p:cNvSpPr/>
            <p:nvPr/>
          </p:nvSpPr>
          <p:spPr>
            <a:xfrm>
              <a:off x="2801800" y="238125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8"/>
                    <a:pt x="3859" y="7718"/>
                  </a:cubicBezTo>
                  <a:cubicBezTo>
                    <a:pt x="5982" y="7718"/>
                    <a:pt x="7718" y="5982"/>
                    <a:pt x="7718" y="3859"/>
                  </a:cubicBezTo>
                  <a:cubicBezTo>
                    <a:pt x="7718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838" name="Google Shape;838;p13"/>
            <p:cNvSpPr/>
            <p:nvPr/>
          </p:nvSpPr>
          <p:spPr>
            <a:xfrm>
              <a:off x="3612200" y="238125"/>
              <a:ext cx="188175" cy="192975"/>
            </a:xfrm>
            <a:custGeom>
              <a:avLst/>
              <a:gdLst/>
              <a:ahLst/>
              <a:cxnLst/>
              <a:rect l="l" t="t" r="r" b="b"/>
              <a:pathLst>
                <a:path w="7527" h="7719" extrusionOk="0">
                  <a:moveTo>
                    <a:pt x="3667" y="0"/>
                  </a:moveTo>
                  <a:cubicBezTo>
                    <a:pt x="1544" y="0"/>
                    <a:pt x="1" y="1737"/>
                    <a:pt x="1" y="3859"/>
                  </a:cubicBezTo>
                  <a:cubicBezTo>
                    <a:pt x="1" y="5982"/>
                    <a:pt x="1544" y="7718"/>
                    <a:pt x="3667" y="7718"/>
                  </a:cubicBezTo>
                  <a:cubicBezTo>
                    <a:pt x="5789" y="7718"/>
                    <a:pt x="7526" y="5982"/>
                    <a:pt x="7526" y="3859"/>
                  </a:cubicBezTo>
                  <a:cubicBezTo>
                    <a:pt x="7526" y="1737"/>
                    <a:pt x="5789" y="0"/>
                    <a:pt x="3667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839" name="Google Shape;839;p13"/>
            <p:cNvSpPr/>
            <p:nvPr/>
          </p:nvSpPr>
          <p:spPr>
            <a:xfrm>
              <a:off x="4417800" y="238125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60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8"/>
                    <a:pt x="3860" y="7718"/>
                  </a:cubicBezTo>
                  <a:cubicBezTo>
                    <a:pt x="5789" y="7718"/>
                    <a:pt x="7526" y="5982"/>
                    <a:pt x="7526" y="3859"/>
                  </a:cubicBezTo>
                  <a:cubicBezTo>
                    <a:pt x="7526" y="1737"/>
                    <a:pt x="5789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840" name="Google Shape;840;p13"/>
            <p:cNvSpPr/>
            <p:nvPr/>
          </p:nvSpPr>
          <p:spPr>
            <a:xfrm>
              <a:off x="5223400" y="238125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8"/>
                    <a:pt x="3859" y="7718"/>
                  </a:cubicBezTo>
                  <a:cubicBezTo>
                    <a:pt x="5982" y="7718"/>
                    <a:pt x="7525" y="5982"/>
                    <a:pt x="7525" y="3859"/>
                  </a:cubicBezTo>
                  <a:cubicBezTo>
                    <a:pt x="7525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841" name="Google Shape;841;p13"/>
            <p:cNvSpPr/>
            <p:nvPr/>
          </p:nvSpPr>
          <p:spPr>
            <a:xfrm>
              <a:off x="6028975" y="238125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0"/>
                  </a:moveTo>
                  <a:cubicBezTo>
                    <a:pt x="1737" y="0"/>
                    <a:pt x="1" y="1737"/>
                    <a:pt x="1" y="3859"/>
                  </a:cubicBezTo>
                  <a:cubicBezTo>
                    <a:pt x="1" y="5982"/>
                    <a:pt x="1737" y="7718"/>
                    <a:pt x="3860" y="7718"/>
                  </a:cubicBezTo>
                  <a:cubicBezTo>
                    <a:pt x="5982" y="7718"/>
                    <a:pt x="7719" y="5982"/>
                    <a:pt x="7719" y="3859"/>
                  </a:cubicBezTo>
                  <a:cubicBezTo>
                    <a:pt x="7719" y="1737"/>
                    <a:pt x="5982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842" name="Google Shape;842;p13"/>
            <p:cNvSpPr/>
            <p:nvPr/>
          </p:nvSpPr>
          <p:spPr>
            <a:xfrm>
              <a:off x="1190625" y="93275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718" y="5982"/>
                    <a:pt x="7718" y="3860"/>
                  </a:cubicBezTo>
                  <a:cubicBezTo>
                    <a:pt x="7718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843" name="Google Shape;843;p13"/>
            <p:cNvSpPr/>
            <p:nvPr/>
          </p:nvSpPr>
          <p:spPr>
            <a:xfrm>
              <a:off x="1996200" y="93275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1"/>
                  </a:moveTo>
                  <a:cubicBezTo>
                    <a:pt x="1737" y="1"/>
                    <a:pt x="1" y="1737"/>
                    <a:pt x="1" y="3860"/>
                  </a:cubicBezTo>
                  <a:cubicBezTo>
                    <a:pt x="1" y="5982"/>
                    <a:pt x="1737" y="7719"/>
                    <a:pt x="3860" y="7719"/>
                  </a:cubicBezTo>
                  <a:cubicBezTo>
                    <a:pt x="5982" y="7719"/>
                    <a:pt x="7719" y="5982"/>
                    <a:pt x="7719" y="3860"/>
                  </a:cubicBezTo>
                  <a:cubicBezTo>
                    <a:pt x="7719" y="1737"/>
                    <a:pt x="5982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844" name="Google Shape;844;p13"/>
            <p:cNvSpPr/>
            <p:nvPr/>
          </p:nvSpPr>
          <p:spPr>
            <a:xfrm>
              <a:off x="2801800" y="93275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718" y="5982"/>
                    <a:pt x="7718" y="3860"/>
                  </a:cubicBezTo>
                  <a:cubicBezTo>
                    <a:pt x="7718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845" name="Google Shape;845;p13"/>
            <p:cNvSpPr/>
            <p:nvPr/>
          </p:nvSpPr>
          <p:spPr>
            <a:xfrm>
              <a:off x="3612200" y="932750"/>
              <a:ext cx="188175" cy="192975"/>
            </a:xfrm>
            <a:custGeom>
              <a:avLst/>
              <a:gdLst/>
              <a:ahLst/>
              <a:cxnLst/>
              <a:rect l="l" t="t" r="r" b="b"/>
              <a:pathLst>
                <a:path w="7527" h="7719" extrusionOk="0">
                  <a:moveTo>
                    <a:pt x="3667" y="1"/>
                  </a:moveTo>
                  <a:cubicBezTo>
                    <a:pt x="1544" y="1"/>
                    <a:pt x="1" y="1737"/>
                    <a:pt x="1" y="3860"/>
                  </a:cubicBezTo>
                  <a:cubicBezTo>
                    <a:pt x="1" y="5982"/>
                    <a:pt x="1544" y="7719"/>
                    <a:pt x="3667" y="7719"/>
                  </a:cubicBezTo>
                  <a:cubicBezTo>
                    <a:pt x="5789" y="7719"/>
                    <a:pt x="7526" y="5982"/>
                    <a:pt x="7526" y="3860"/>
                  </a:cubicBezTo>
                  <a:cubicBezTo>
                    <a:pt x="7526" y="1737"/>
                    <a:pt x="5789" y="1"/>
                    <a:pt x="3667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846" name="Google Shape;846;p13"/>
            <p:cNvSpPr/>
            <p:nvPr/>
          </p:nvSpPr>
          <p:spPr>
            <a:xfrm>
              <a:off x="4417800" y="932750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60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60" y="7719"/>
                  </a:cubicBezTo>
                  <a:cubicBezTo>
                    <a:pt x="5789" y="7719"/>
                    <a:pt x="7526" y="5982"/>
                    <a:pt x="7526" y="3860"/>
                  </a:cubicBezTo>
                  <a:cubicBezTo>
                    <a:pt x="7526" y="1737"/>
                    <a:pt x="5789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847" name="Google Shape;847;p13"/>
            <p:cNvSpPr/>
            <p:nvPr/>
          </p:nvSpPr>
          <p:spPr>
            <a:xfrm>
              <a:off x="5223400" y="932750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525" y="5982"/>
                    <a:pt x="7525" y="3860"/>
                  </a:cubicBezTo>
                  <a:cubicBezTo>
                    <a:pt x="7525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848" name="Google Shape;848;p13"/>
            <p:cNvSpPr/>
            <p:nvPr/>
          </p:nvSpPr>
          <p:spPr>
            <a:xfrm>
              <a:off x="6028975" y="93275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1"/>
                  </a:moveTo>
                  <a:cubicBezTo>
                    <a:pt x="1737" y="1"/>
                    <a:pt x="1" y="1737"/>
                    <a:pt x="1" y="3860"/>
                  </a:cubicBezTo>
                  <a:cubicBezTo>
                    <a:pt x="1" y="5982"/>
                    <a:pt x="1737" y="7719"/>
                    <a:pt x="3860" y="7719"/>
                  </a:cubicBezTo>
                  <a:cubicBezTo>
                    <a:pt x="5982" y="7719"/>
                    <a:pt x="7719" y="5982"/>
                    <a:pt x="7719" y="3860"/>
                  </a:cubicBezTo>
                  <a:cubicBezTo>
                    <a:pt x="7719" y="1737"/>
                    <a:pt x="5982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849" name="Google Shape;849;p13"/>
            <p:cNvSpPr/>
            <p:nvPr/>
          </p:nvSpPr>
          <p:spPr>
            <a:xfrm>
              <a:off x="1190625" y="162740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718" y="5982"/>
                    <a:pt x="7718" y="3859"/>
                  </a:cubicBezTo>
                  <a:cubicBezTo>
                    <a:pt x="7718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850" name="Google Shape;850;p13"/>
            <p:cNvSpPr/>
            <p:nvPr/>
          </p:nvSpPr>
          <p:spPr>
            <a:xfrm>
              <a:off x="1996200" y="162740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0"/>
                  </a:moveTo>
                  <a:cubicBezTo>
                    <a:pt x="1737" y="0"/>
                    <a:pt x="1" y="1737"/>
                    <a:pt x="1" y="3859"/>
                  </a:cubicBezTo>
                  <a:cubicBezTo>
                    <a:pt x="1" y="5982"/>
                    <a:pt x="1737" y="7719"/>
                    <a:pt x="3860" y="7719"/>
                  </a:cubicBezTo>
                  <a:cubicBezTo>
                    <a:pt x="5982" y="7719"/>
                    <a:pt x="7719" y="5982"/>
                    <a:pt x="7719" y="3859"/>
                  </a:cubicBezTo>
                  <a:cubicBezTo>
                    <a:pt x="7719" y="1737"/>
                    <a:pt x="5982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851" name="Google Shape;851;p13"/>
            <p:cNvSpPr/>
            <p:nvPr/>
          </p:nvSpPr>
          <p:spPr>
            <a:xfrm>
              <a:off x="2801800" y="162740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718" y="5982"/>
                    <a:pt x="7718" y="3859"/>
                  </a:cubicBezTo>
                  <a:cubicBezTo>
                    <a:pt x="7718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852" name="Google Shape;852;p13"/>
            <p:cNvSpPr/>
            <p:nvPr/>
          </p:nvSpPr>
          <p:spPr>
            <a:xfrm>
              <a:off x="3612200" y="1627400"/>
              <a:ext cx="188175" cy="192975"/>
            </a:xfrm>
            <a:custGeom>
              <a:avLst/>
              <a:gdLst/>
              <a:ahLst/>
              <a:cxnLst/>
              <a:rect l="l" t="t" r="r" b="b"/>
              <a:pathLst>
                <a:path w="7527" h="7719" extrusionOk="0">
                  <a:moveTo>
                    <a:pt x="3667" y="0"/>
                  </a:moveTo>
                  <a:cubicBezTo>
                    <a:pt x="1544" y="0"/>
                    <a:pt x="1" y="1737"/>
                    <a:pt x="1" y="3859"/>
                  </a:cubicBezTo>
                  <a:cubicBezTo>
                    <a:pt x="1" y="5982"/>
                    <a:pt x="1544" y="7719"/>
                    <a:pt x="3667" y="7719"/>
                  </a:cubicBezTo>
                  <a:cubicBezTo>
                    <a:pt x="5789" y="7719"/>
                    <a:pt x="7526" y="5982"/>
                    <a:pt x="7526" y="3859"/>
                  </a:cubicBezTo>
                  <a:cubicBezTo>
                    <a:pt x="7526" y="1737"/>
                    <a:pt x="5789" y="0"/>
                    <a:pt x="3667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853" name="Google Shape;853;p13"/>
            <p:cNvSpPr/>
            <p:nvPr/>
          </p:nvSpPr>
          <p:spPr>
            <a:xfrm>
              <a:off x="4417800" y="1627400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60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9"/>
                    <a:pt x="3860" y="7719"/>
                  </a:cubicBezTo>
                  <a:cubicBezTo>
                    <a:pt x="5789" y="7719"/>
                    <a:pt x="7526" y="5982"/>
                    <a:pt x="7526" y="3859"/>
                  </a:cubicBezTo>
                  <a:cubicBezTo>
                    <a:pt x="7526" y="1737"/>
                    <a:pt x="5789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854" name="Google Shape;854;p13"/>
            <p:cNvSpPr/>
            <p:nvPr/>
          </p:nvSpPr>
          <p:spPr>
            <a:xfrm>
              <a:off x="5223400" y="1627400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525" y="5982"/>
                    <a:pt x="7525" y="3859"/>
                  </a:cubicBezTo>
                  <a:cubicBezTo>
                    <a:pt x="7525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855" name="Google Shape;855;p13"/>
            <p:cNvSpPr/>
            <p:nvPr/>
          </p:nvSpPr>
          <p:spPr>
            <a:xfrm>
              <a:off x="6028975" y="162740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0"/>
                  </a:moveTo>
                  <a:cubicBezTo>
                    <a:pt x="1737" y="0"/>
                    <a:pt x="1" y="1737"/>
                    <a:pt x="1" y="3859"/>
                  </a:cubicBezTo>
                  <a:cubicBezTo>
                    <a:pt x="1" y="5982"/>
                    <a:pt x="1737" y="7719"/>
                    <a:pt x="3860" y="7719"/>
                  </a:cubicBezTo>
                  <a:cubicBezTo>
                    <a:pt x="5982" y="7719"/>
                    <a:pt x="7719" y="5982"/>
                    <a:pt x="7719" y="3859"/>
                  </a:cubicBezTo>
                  <a:cubicBezTo>
                    <a:pt x="7719" y="1737"/>
                    <a:pt x="5982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856" name="Google Shape;856;p13"/>
            <p:cNvSpPr/>
            <p:nvPr/>
          </p:nvSpPr>
          <p:spPr>
            <a:xfrm>
              <a:off x="1190625" y="2326850"/>
              <a:ext cx="192975" cy="188175"/>
            </a:xfrm>
            <a:custGeom>
              <a:avLst/>
              <a:gdLst/>
              <a:ahLst/>
              <a:cxnLst/>
              <a:rect l="l" t="t" r="r" b="b"/>
              <a:pathLst>
                <a:path w="7719" h="7527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790"/>
                    <a:pt x="1737" y="7526"/>
                    <a:pt x="3859" y="7526"/>
                  </a:cubicBezTo>
                  <a:cubicBezTo>
                    <a:pt x="5982" y="7526"/>
                    <a:pt x="7718" y="5790"/>
                    <a:pt x="7718" y="3860"/>
                  </a:cubicBezTo>
                  <a:cubicBezTo>
                    <a:pt x="7718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857" name="Google Shape;857;p13"/>
            <p:cNvSpPr/>
            <p:nvPr/>
          </p:nvSpPr>
          <p:spPr>
            <a:xfrm>
              <a:off x="1996200" y="2326850"/>
              <a:ext cx="192975" cy="188175"/>
            </a:xfrm>
            <a:custGeom>
              <a:avLst/>
              <a:gdLst/>
              <a:ahLst/>
              <a:cxnLst/>
              <a:rect l="l" t="t" r="r" b="b"/>
              <a:pathLst>
                <a:path w="7719" h="7527" extrusionOk="0">
                  <a:moveTo>
                    <a:pt x="3860" y="1"/>
                  </a:moveTo>
                  <a:cubicBezTo>
                    <a:pt x="1737" y="1"/>
                    <a:pt x="1" y="1737"/>
                    <a:pt x="1" y="3860"/>
                  </a:cubicBezTo>
                  <a:cubicBezTo>
                    <a:pt x="1" y="5790"/>
                    <a:pt x="1737" y="7526"/>
                    <a:pt x="3860" y="7526"/>
                  </a:cubicBezTo>
                  <a:cubicBezTo>
                    <a:pt x="5982" y="7526"/>
                    <a:pt x="7719" y="5790"/>
                    <a:pt x="7719" y="3860"/>
                  </a:cubicBezTo>
                  <a:cubicBezTo>
                    <a:pt x="7719" y="1737"/>
                    <a:pt x="5982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858" name="Google Shape;858;p13"/>
            <p:cNvSpPr/>
            <p:nvPr/>
          </p:nvSpPr>
          <p:spPr>
            <a:xfrm>
              <a:off x="2801800" y="2326850"/>
              <a:ext cx="192975" cy="188175"/>
            </a:xfrm>
            <a:custGeom>
              <a:avLst/>
              <a:gdLst/>
              <a:ahLst/>
              <a:cxnLst/>
              <a:rect l="l" t="t" r="r" b="b"/>
              <a:pathLst>
                <a:path w="7719" h="7527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790"/>
                    <a:pt x="1737" y="7526"/>
                    <a:pt x="3859" y="7526"/>
                  </a:cubicBezTo>
                  <a:cubicBezTo>
                    <a:pt x="5982" y="7526"/>
                    <a:pt x="7718" y="5790"/>
                    <a:pt x="7718" y="3860"/>
                  </a:cubicBezTo>
                  <a:cubicBezTo>
                    <a:pt x="7718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859" name="Google Shape;859;p13"/>
            <p:cNvSpPr/>
            <p:nvPr/>
          </p:nvSpPr>
          <p:spPr>
            <a:xfrm>
              <a:off x="3612200" y="2326850"/>
              <a:ext cx="188175" cy="188175"/>
            </a:xfrm>
            <a:custGeom>
              <a:avLst/>
              <a:gdLst/>
              <a:ahLst/>
              <a:cxnLst/>
              <a:rect l="l" t="t" r="r" b="b"/>
              <a:pathLst>
                <a:path w="7527" h="7527" extrusionOk="0">
                  <a:moveTo>
                    <a:pt x="3667" y="1"/>
                  </a:moveTo>
                  <a:cubicBezTo>
                    <a:pt x="1544" y="1"/>
                    <a:pt x="1" y="1737"/>
                    <a:pt x="1" y="3860"/>
                  </a:cubicBezTo>
                  <a:cubicBezTo>
                    <a:pt x="1" y="5790"/>
                    <a:pt x="1544" y="7526"/>
                    <a:pt x="3667" y="7526"/>
                  </a:cubicBezTo>
                  <a:cubicBezTo>
                    <a:pt x="5789" y="7526"/>
                    <a:pt x="7526" y="5790"/>
                    <a:pt x="7526" y="3860"/>
                  </a:cubicBezTo>
                  <a:cubicBezTo>
                    <a:pt x="7526" y="1737"/>
                    <a:pt x="5789" y="1"/>
                    <a:pt x="3667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860" name="Google Shape;860;p13"/>
            <p:cNvSpPr/>
            <p:nvPr/>
          </p:nvSpPr>
          <p:spPr>
            <a:xfrm>
              <a:off x="4417800" y="2326850"/>
              <a:ext cx="188150" cy="188175"/>
            </a:xfrm>
            <a:custGeom>
              <a:avLst/>
              <a:gdLst/>
              <a:ahLst/>
              <a:cxnLst/>
              <a:rect l="l" t="t" r="r" b="b"/>
              <a:pathLst>
                <a:path w="7526" h="7527" extrusionOk="0">
                  <a:moveTo>
                    <a:pt x="3860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790"/>
                    <a:pt x="1737" y="7526"/>
                    <a:pt x="3860" y="7526"/>
                  </a:cubicBezTo>
                  <a:cubicBezTo>
                    <a:pt x="5789" y="7526"/>
                    <a:pt x="7526" y="5790"/>
                    <a:pt x="7526" y="3860"/>
                  </a:cubicBezTo>
                  <a:cubicBezTo>
                    <a:pt x="7526" y="1737"/>
                    <a:pt x="5789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861" name="Google Shape;861;p13"/>
            <p:cNvSpPr/>
            <p:nvPr/>
          </p:nvSpPr>
          <p:spPr>
            <a:xfrm>
              <a:off x="5223400" y="2326850"/>
              <a:ext cx="188150" cy="188175"/>
            </a:xfrm>
            <a:custGeom>
              <a:avLst/>
              <a:gdLst/>
              <a:ahLst/>
              <a:cxnLst/>
              <a:rect l="l" t="t" r="r" b="b"/>
              <a:pathLst>
                <a:path w="7526" h="7527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790"/>
                    <a:pt x="1737" y="7526"/>
                    <a:pt x="3859" y="7526"/>
                  </a:cubicBezTo>
                  <a:cubicBezTo>
                    <a:pt x="5982" y="7526"/>
                    <a:pt x="7525" y="5790"/>
                    <a:pt x="7525" y="3860"/>
                  </a:cubicBezTo>
                  <a:cubicBezTo>
                    <a:pt x="7525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862" name="Google Shape;862;p13"/>
            <p:cNvSpPr/>
            <p:nvPr/>
          </p:nvSpPr>
          <p:spPr>
            <a:xfrm>
              <a:off x="6028975" y="2326850"/>
              <a:ext cx="192975" cy="188175"/>
            </a:xfrm>
            <a:custGeom>
              <a:avLst/>
              <a:gdLst/>
              <a:ahLst/>
              <a:cxnLst/>
              <a:rect l="l" t="t" r="r" b="b"/>
              <a:pathLst>
                <a:path w="7719" h="7527" extrusionOk="0">
                  <a:moveTo>
                    <a:pt x="3860" y="1"/>
                  </a:moveTo>
                  <a:cubicBezTo>
                    <a:pt x="1737" y="1"/>
                    <a:pt x="1" y="1737"/>
                    <a:pt x="1" y="3860"/>
                  </a:cubicBezTo>
                  <a:cubicBezTo>
                    <a:pt x="1" y="5790"/>
                    <a:pt x="1737" y="7526"/>
                    <a:pt x="3860" y="7526"/>
                  </a:cubicBezTo>
                  <a:cubicBezTo>
                    <a:pt x="5982" y="7526"/>
                    <a:pt x="7719" y="5790"/>
                    <a:pt x="7719" y="3860"/>
                  </a:cubicBezTo>
                  <a:cubicBezTo>
                    <a:pt x="7719" y="1737"/>
                    <a:pt x="5982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863" name="Google Shape;863;p13"/>
            <p:cNvSpPr/>
            <p:nvPr/>
          </p:nvSpPr>
          <p:spPr>
            <a:xfrm>
              <a:off x="1190625" y="302150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718" y="5982"/>
                    <a:pt x="7718" y="3860"/>
                  </a:cubicBezTo>
                  <a:cubicBezTo>
                    <a:pt x="7718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864" name="Google Shape;864;p13"/>
            <p:cNvSpPr/>
            <p:nvPr/>
          </p:nvSpPr>
          <p:spPr>
            <a:xfrm>
              <a:off x="1996200" y="302150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1"/>
                  </a:moveTo>
                  <a:cubicBezTo>
                    <a:pt x="1737" y="1"/>
                    <a:pt x="1" y="1737"/>
                    <a:pt x="1" y="3860"/>
                  </a:cubicBezTo>
                  <a:cubicBezTo>
                    <a:pt x="1" y="5982"/>
                    <a:pt x="1737" y="7719"/>
                    <a:pt x="3860" y="7719"/>
                  </a:cubicBezTo>
                  <a:cubicBezTo>
                    <a:pt x="5982" y="7719"/>
                    <a:pt x="7719" y="5982"/>
                    <a:pt x="7719" y="3860"/>
                  </a:cubicBezTo>
                  <a:cubicBezTo>
                    <a:pt x="7719" y="1737"/>
                    <a:pt x="5982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865" name="Google Shape;865;p13"/>
            <p:cNvSpPr/>
            <p:nvPr/>
          </p:nvSpPr>
          <p:spPr>
            <a:xfrm>
              <a:off x="2801800" y="302150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718" y="5982"/>
                    <a:pt x="7718" y="3860"/>
                  </a:cubicBezTo>
                  <a:cubicBezTo>
                    <a:pt x="7718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866" name="Google Shape;866;p13"/>
            <p:cNvSpPr/>
            <p:nvPr/>
          </p:nvSpPr>
          <p:spPr>
            <a:xfrm>
              <a:off x="3612200" y="3021500"/>
              <a:ext cx="188175" cy="192975"/>
            </a:xfrm>
            <a:custGeom>
              <a:avLst/>
              <a:gdLst/>
              <a:ahLst/>
              <a:cxnLst/>
              <a:rect l="l" t="t" r="r" b="b"/>
              <a:pathLst>
                <a:path w="7527" h="7719" extrusionOk="0">
                  <a:moveTo>
                    <a:pt x="3667" y="1"/>
                  </a:moveTo>
                  <a:cubicBezTo>
                    <a:pt x="1544" y="1"/>
                    <a:pt x="1" y="1737"/>
                    <a:pt x="1" y="3860"/>
                  </a:cubicBezTo>
                  <a:cubicBezTo>
                    <a:pt x="1" y="5982"/>
                    <a:pt x="1544" y="7719"/>
                    <a:pt x="3667" y="7719"/>
                  </a:cubicBezTo>
                  <a:cubicBezTo>
                    <a:pt x="5789" y="7719"/>
                    <a:pt x="7526" y="5982"/>
                    <a:pt x="7526" y="3860"/>
                  </a:cubicBezTo>
                  <a:cubicBezTo>
                    <a:pt x="7526" y="1737"/>
                    <a:pt x="5789" y="1"/>
                    <a:pt x="3667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867" name="Google Shape;867;p13"/>
            <p:cNvSpPr/>
            <p:nvPr/>
          </p:nvSpPr>
          <p:spPr>
            <a:xfrm>
              <a:off x="4417800" y="3021500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60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60" y="7719"/>
                  </a:cubicBezTo>
                  <a:cubicBezTo>
                    <a:pt x="5789" y="7719"/>
                    <a:pt x="7526" y="5982"/>
                    <a:pt x="7526" y="3860"/>
                  </a:cubicBezTo>
                  <a:cubicBezTo>
                    <a:pt x="7526" y="1737"/>
                    <a:pt x="5789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868" name="Google Shape;868;p13"/>
            <p:cNvSpPr/>
            <p:nvPr/>
          </p:nvSpPr>
          <p:spPr>
            <a:xfrm>
              <a:off x="5223400" y="3021500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525" y="5982"/>
                    <a:pt x="7525" y="3860"/>
                  </a:cubicBezTo>
                  <a:cubicBezTo>
                    <a:pt x="7525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869" name="Google Shape;869;p13"/>
            <p:cNvSpPr/>
            <p:nvPr/>
          </p:nvSpPr>
          <p:spPr>
            <a:xfrm>
              <a:off x="6028975" y="302150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1"/>
                  </a:moveTo>
                  <a:cubicBezTo>
                    <a:pt x="1737" y="1"/>
                    <a:pt x="1" y="1737"/>
                    <a:pt x="1" y="3860"/>
                  </a:cubicBezTo>
                  <a:cubicBezTo>
                    <a:pt x="1" y="5982"/>
                    <a:pt x="1737" y="7719"/>
                    <a:pt x="3860" y="7719"/>
                  </a:cubicBezTo>
                  <a:cubicBezTo>
                    <a:pt x="5982" y="7719"/>
                    <a:pt x="7719" y="5982"/>
                    <a:pt x="7719" y="3860"/>
                  </a:cubicBezTo>
                  <a:cubicBezTo>
                    <a:pt x="7719" y="1737"/>
                    <a:pt x="5982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870" name="Google Shape;870;p13"/>
            <p:cNvSpPr/>
            <p:nvPr/>
          </p:nvSpPr>
          <p:spPr>
            <a:xfrm>
              <a:off x="1190625" y="371615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8"/>
                    <a:pt x="3859" y="7718"/>
                  </a:cubicBezTo>
                  <a:cubicBezTo>
                    <a:pt x="5982" y="7718"/>
                    <a:pt x="7718" y="5982"/>
                    <a:pt x="7718" y="3859"/>
                  </a:cubicBezTo>
                  <a:cubicBezTo>
                    <a:pt x="7718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871" name="Google Shape;871;p13"/>
            <p:cNvSpPr/>
            <p:nvPr/>
          </p:nvSpPr>
          <p:spPr>
            <a:xfrm>
              <a:off x="1996200" y="371615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0"/>
                  </a:moveTo>
                  <a:cubicBezTo>
                    <a:pt x="1737" y="0"/>
                    <a:pt x="1" y="1737"/>
                    <a:pt x="1" y="3859"/>
                  </a:cubicBezTo>
                  <a:cubicBezTo>
                    <a:pt x="1" y="5982"/>
                    <a:pt x="1737" y="7718"/>
                    <a:pt x="3860" y="7718"/>
                  </a:cubicBezTo>
                  <a:cubicBezTo>
                    <a:pt x="5982" y="7718"/>
                    <a:pt x="7719" y="5982"/>
                    <a:pt x="7719" y="3859"/>
                  </a:cubicBezTo>
                  <a:cubicBezTo>
                    <a:pt x="7719" y="1737"/>
                    <a:pt x="5982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872" name="Google Shape;872;p13"/>
            <p:cNvSpPr/>
            <p:nvPr/>
          </p:nvSpPr>
          <p:spPr>
            <a:xfrm>
              <a:off x="2801800" y="371615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8"/>
                    <a:pt x="3859" y="7718"/>
                  </a:cubicBezTo>
                  <a:cubicBezTo>
                    <a:pt x="5982" y="7718"/>
                    <a:pt x="7718" y="5982"/>
                    <a:pt x="7718" y="3859"/>
                  </a:cubicBezTo>
                  <a:cubicBezTo>
                    <a:pt x="7718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873" name="Google Shape;873;p13"/>
            <p:cNvSpPr/>
            <p:nvPr/>
          </p:nvSpPr>
          <p:spPr>
            <a:xfrm>
              <a:off x="3612200" y="3716150"/>
              <a:ext cx="188175" cy="192975"/>
            </a:xfrm>
            <a:custGeom>
              <a:avLst/>
              <a:gdLst/>
              <a:ahLst/>
              <a:cxnLst/>
              <a:rect l="l" t="t" r="r" b="b"/>
              <a:pathLst>
                <a:path w="7527" h="7719" extrusionOk="0">
                  <a:moveTo>
                    <a:pt x="3667" y="0"/>
                  </a:moveTo>
                  <a:cubicBezTo>
                    <a:pt x="1544" y="0"/>
                    <a:pt x="1" y="1737"/>
                    <a:pt x="1" y="3859"/>
                  </a:cubicBezTo>
                  <a:cubicBezTo>
                    <a:pt x="1" y="5982"/>
                    <a:pt x="1544" y="7718"/>
                    <a:pt x="3667" y="7718"/>
                  </a:cubicBezTo>
                  <a:cubicBezTo>
                    <a:pt x="5789" y="7718"/>
                    <a:pt x="7526" y="5982"/>
                    <a:pt x="7526" y="3859"/>
                  </a:cubicBezTo>
                  <a:cubicBezTo>
                    <a:pt x="7526" y="1737"/>
                    <a:pt x="5789" y="0"/>
                    <a:pt x="3667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874" name="Google Shape;874;p13"/>
            <p:cNvSpPr/>
            <p:nvPr/>
          </p:nvSpPr>
          <p:spPr>
            <a:xfrm>
              <a:off x="4417800" y="3716150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60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8"/>
                    <a:pt x="3860" y="7718"/>
                  </a:cubicBezTo>
                  <a:cubicBezTo>
                    <a:pt x="5789" y="7718"/>
                    <a:pt x="7526" y="5982"/>
                    <a:pt x="7526" y="3859"/>
                  </a:cubicBezTo>
                  <a:cubicBezTo>
                    <a:pt x="7526" y="1737"/>
                    <a:pt x="5789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875" name="Google Shape;875;p13"/>
            <p:cNvSpPr/>
            <p:nvPr/>
          </p:nvSpPr>
          <p:spPr>
            <a:xfrm>
              <a:off x="5223400" y="3716150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8"/>
                    <a:pt x="3859" y="7718"/>
                  </a:cubicBezTo>
                  <a:cubicBezTo>
                    <a:pt x="5982" y="7718"/>
                    <a:pt x="7525" y="5982"/>
                    <a:pt x="7525" y="3859"/>
                  </a:cubicBezTo>
                  <a:cubicBezTo>
                    <a:pt x="7525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876" name="Google Shape;876;p13"/>
            <p:cNvSpPr/>
            <p:nvPr/>
          </p:nvSpPr>
          <p:spPr>
            <a:xfrm>
              <a:off x="6028975" y="371615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0"/>
                  </a:moveTo>
                  <a:cubicBezTo>
                    <a:pt x="1737" y="0"/>
                    <a:pt x="1" y="1737"/>
                    <a:pt x="1" y="3859"/>
                  </a:cubicBezTo>
                  <a:cubicBezTo>
                    <a:pt x="1" y="5982"/>
                    <a:pt x="1737" y="7718"/>
                    <a:pt x="3860" y="7718"/>
                  </a:cubicBezTo>
                  <a:cubicBezTo>
                    <a:pt x="5982" y="7718"/>
                    <a:pt x="7719" y="5982"/>
                    <a:pt x="7719" y="3859"/>
                  </a:cubicBezTo>
                  <a:cubicBezTo>
                    <a:pt x="7719" y="1737"/>
                    <a:pt x="5982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877" name="Google Shape;877;p13"/>
            <p:cNvSpPr/>
            <p:nvPr/>
          </p:nvSpPr>
          <p:spPr>
            <a:xfrm>
              <a:off x="1190625" y="4410775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718" y="5982"/>
                    <a:pt x="7718" y="3860"/>
                  </a:cubicBezTo>
                  <a:cubicBezTo>
                    <a:pt x="7718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878" name="Google Shape;878;p13"/>
            <p:cNvSpPr/>
            <p:nvPr/>
          </p:nvSpPr>
          <p:spPr>
            <a:xfrm>
              <a:off x="1996200" y="4410775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1"/>
                  </a:moveTo>
                  <a:cubicBezTo>
                    <a:pt x="1737" y="1"/>
                    <a:pt x="1" y="1737"/>
                    <a:pt x="1" y="3860"/>
                  </a:cubicBezTo>
                  <a:cubicBezTo>
                    <a:pt x="1" y="5982"/>
                    <a:pt x="1737" y="7719"/>
                    <a:pt x="3860" y="7719"/>
                  </a:cubicBezTo>
                  <a:cubicBezTo>
                    <a:pt x="5982" y="7719"/>
                    <a:pt x="7719" y="5982"/>
                    <a:pt x="7719" y="3860"/>
                  </a:cubicBezTo>
                  <a:cubicBezTo>
                    <a:pt x="7719" y="1737"/>
                    <a:pt x="5982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879" name="Google Shape;879;p13"/>
            <p:cNvSpPr/>
            <p:nvPr/>
          </p:nvSpPr>
          <p:spPr>
            <a:xfrm>
              <a:off x="2801800" y="4410775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718" y="5982"/>
                    <a:pt x="7718" y="3860"/>
                  </a:cubicBezTo>
                  <a:cubicBezTo>
                    <a:pt x="7718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880" name="Google Shape;880;p13"/>
            <p:cNvSpPr/>
            <p:nvPr/>
          </p:nvSpPr>
          <p:spPr>
            <a:xfrm>
              <a:off x="3612200" y="4410775"/>
              <a:ext cx="188175" cy="192975"/>
            </a:xfrm>
            <a:custGeom>
              <a:avLst/>
              <a:gdLst/>
              <a:ahLst/>
              <a:cxnLst/>
              <a:rect l="l" t="t" r="r" b="b"/>
              <a:pathLst>
                <a:path w="7527" h="7719" extrusionOk="0">
                  <a:moveTo>
                    <a:pt x="3667" y="1"/>
                  </a:moveTo>
                  <a:cubicBezTo>
                    <a:pt x="1544" y="1"/>
                    <a:pt x="1" y="1737"/>
                    <a:pt x="1" y="3860"/>
                  </a:cubicBezTo>
                  <a:cubicBezTo>
                    <a:pt x="1" y="5982"/>
                    <a:pt x="1544" y="7719"/>
                    <a:pt x="3667" y="7719"/>
                  </a:cubicBezTo>
                  <a:cubicBezTo>
                    <a:pt x="5789" y="7719"/>
                    <a:pt x="7526" y="5982"/>
                    <a:pt x="7526" y="3860"/>
                  </a:cubicBezTo>
                  <a:cubicBezTo>
                    <a:pt x="7526" y="1737"/>
                    <a:pt x="5789" y="1"/>
                    <a:pt x="3667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881" name="Google Shape;881;p13"/>
            <p:cNvSpPr/>
            <p:nvPr/>
          </p:nvSpPr>
          <p:spPr>
            <a:xfrm>
              <a:off x="4417800" y="4410775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60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60" y="7719"/>
                  </a:cubicBezTo>
                  <a:cubicBezTo>
                    <a:pt x="5789" y="7719"/>
                    <a:pt x="7526" y="5982"/>
                    <a:pt x="7526" y="3860"/>
                  </a:cubicBezTo>
                  <a:cubicBezTo>
                    <a:pt x="7526" y="1737"/>
                    <a:pt x="5789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882" name="Google Shape;882;p13"/>
            <p:cNvSpPr/>
            <p:nvPr/>
          </p:nvSpPr>
          <p:spPr>
            <a:xfrm>
              <a:off x="5223400" y="4410775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525" y="5982"/>
                    <a:pt x="7525" y="3860"/>
                  </a:cubicBezTo>
                  <a:cubicBezTo>
                    <a:pt x="7525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883" name="Google Shape;883;p13"/>
            <p:cNvSpPr/>
            <p:nvPr/>
          </p:nvSpPr>
          <p:spPr>
            <a:xfrm>
              <a:off x="6028975" y="4410775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1"/>
                  </a:moveTo>
                  <a:cubicBezTo>
                    <a:pt x="1737" y="1"/>
                    <a:pt x="1" y="1737"/>
                    <a:pt x="1" y="3860"/>
                  </a:cubicBezTo>
                  <a:cubicBezTo>
                    <a:pt x="1" y="5982"/>
                    <a:pt x="1737" y="7719"/>
                    <a:pt x="3860" y="7719"/>
                  </a:cubicBezTo>
                  <a:cubicBezTo>
                    <a:pt x="5982" y="7719"/>
                    <a:pt x="7719" y="5982"/>
                    <a:pt x="7719" y="3860"/>
                  </a:cubicBezTo>
                  <a:cubicBezTo>
                    <a:pt x="7719" y="1737"/>
                    <a:pt x="5982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884" name="Google Shape;884;p13"/>
            <p:cNvSpPr/>
            <p:nvPr/>
          </p:nvSpPr>
          <p:spPr>
            <a:xfrm>
              <a:off x="1190625" y="5110250"/>
              <a:ext cx="192975" cy="188150"/>
            </a:xfrm>
            <a:custGeom>
              <a:avLst/>
              <a:gdLst/>
              <a:ahLst/>
              <a:cxnLst/>
              <a:rect l="l" t="t" r="r" b="b"/>
              <a:pathLst>
                <a:path w="7719" h="7526" extrusionOk="0">
                  <a:moveTo>
                    <a:pt x="3859" y="0"/>
                  </a:moveTo>
                  <a:cubicBezTo>
                    <a:pt x="1737" y="0"/>
                    <a:pt x="0" y="1544"/>
                    <a:pt x="0" y="3667"/>
                  </a:cubicBezTo>
                  <a:cubicBezTo>
                    <a:pt x="0" y="5789"/>
                    <a:pt x="1737" y="7526"/>
                    <a:pt x="3859" y="7526"/>
                  </a:cubicBezTo>
                  <a:cubicBezTo>
                    <a:pt x="5982" y="7526"/>
                    <a:pt x="7718" y="5789"/>
                    <a:pt x="7718" y="3667"/>
                  </a:cubicBezTo>
                  <a:cubicBezTo>
                    <a:pt x="7718" y="1544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885" name="Google Shape;885;p13"/>
            <p:cNvSpPr/>
            <p:nvPr/>
          </p:nvSpPr>
          <p:spPr>
            <a:xfrm>
              <a:off x="1996200" y="5110250"/>
              <a:ext cx="192975" cy="188150"/>
            </a:xfrm>
            <a:custGeom>
              <a:avLst/>
              <a:gdLst/>
              <a:ahLst/>
              <a:cxnLst/>
              <a:rect l="l" t="t" r="r" b="b"/>
              <a:pathLst>
                <a:path w="7719" h="7526" extrusionOk="0">
                  <a:moveTo>
                    <a:pt x="3860" y="0"/>
                  </a:moveTo>
                  <a:cubicBezTo>
                    <a:pt x="1737" y="0"/>
                    <a:pt x="1" y="1544"/>
                    <a:pt x="1" y="3667"/>
                  </a:cubicBezTo>
                  <a:cubicBezTo>
                    <a:pt x="1" y="5789"/>
                    <a:pt x="1737" y="7526"/>
                    <a:pt x="3860" y="7526"/>
                  </a:cubicBezTo>
                  <a:cubicBezTo>
                    <a:pt x="5982" y="7526"/>
                    <a:pt x="7719" y="5789"/>
                    <a:pt x="7719" y="3667"/>
                  </a:cubicBezTo>
                  <a:cubicBezTo>
                    <a:pt x="7719" y="1544"/>
                    <a:pt x="5982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886" name="Google Shape;886;p13"/>
            <p:cNvSpPr/>
            <p:nvPr/>
          </p:nvSpPr>
          <p:spPr>
            <a:xfrm>
              <a:off x="2801800" y="5110250"/>
              <a:ext cx="192975" cy="188150"/>
            </a:xfrm>
            <a:custGeom>
              <a:avLst/>
              <a:gdLst/>
              <a:ahLst/>
              <a:cxnLst/>
              <a:rect l="l" t="t" r="r" b="b"/>
              <a:pathLst>
                <a:path w="7719" h="7526" extrusionOk="0">
                  <a:moveTo>
                    <a:pt x="3859" y="0"/>
                  </a:moveTo>
                  <a:cubicBezTo>
                    <a:pt x="1737" y="0"/>
                    <a:pt x="0" y="1544"/>
                    <a:pt x="0" y="3667"/>
                  </a:cubicBezTo>
                  <a:cubicBezTo>
                    <a:pt x="0" y="5789"/>
                    <a:pt x="1737" y="7526"/>
                    <a:pt x="3859" y="7526"/>
                  </a:cubicBezTo>
                  <a:cubicBezTo>
                    <a:pt x="5982" y="7526"/>
                    <a:pt x="7718" y="5789"/>
                    <a:pt x="7718" y="3667"/>
                  </a:cubicBezTo>
                  <a:cubicBezTo>
                    <a:pt x="7718" y="1544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887" name="Google Shape;887;p13"/>
            <p:cNvSpPr/>
            <p:nvPr/>
          </p:nvSpPr>
          <p:spPr>
            <a:xfrm>
              <a:off x="3612200" y="5110250"/>
              <a:ext cx="188175" cy="188150"/>
            </a:xfrm>
            <a:custGeom>
              <a:avLst/>
              <a:gdLst/>
              <a:ahLst/>
              <a:cxnLst/>
              <a:rect l="l" t="t" r="r" b="b"/>
              <a:pathLst>
                <a:path w="7527" h="7526" extrusionOk="0">
                  <a:moveTo>
                    <a:pt x="3667" y="0"/>
                  </a:moveTo>
                  <a:cubicBezTo>
                    <a:pt x="1544" y="0"/>
                    <a:pt x="1" y="1544"/>
                    <a:pt x="1" y="3667"/>
                  </a:cubicBezTo>
                  <a:cubicBezTo>
                    <a:pt x="1" y="5789"/>
                    <a:pt x="1544" y="7526"/>
                    <a:pt x="3667" y="7526"/>
                  </a:cubicBezTo>
                  <a:cubicBezTo>
                    <a:pt x="5789" y="7526"/>
                    <a:pt x="7526" y="5789"/>
                    <a:pt x="7526" y="3667"/>
                  </a:cubicBezTo>
                  <a:cubicBezTo>
                    <a:pt x="7526" y="1544"/>
                    <a:pt x="5789" y="0"/>
                    <a:pt x="3667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888" name="Google Shape;888;p13"/>
            <p:cNvSpPr/>
            <p:nvPr/>
          </p:nvSpPr>
          <p:spPr>
            <a:xfrm>
              <a:off x="4417800" y="5110250"/>
              <a:ext cx="188150" cy="188150"/>
            </a:xfrm>
            <a:custGeom>
              <a:avLst/>
              <a:gdLst/>
              <a:ahLst/>
              <a:cxnLst/>
              <a:rect l="l" t="t" r="r" b="b"/>
              <a:pathLst>
                <a:path w="7526" h="7526" extrusionOk="0">
                  <a:moveTo>
                    <a:pt x="3860" y="0"/>
                  </a:moveTo>
                  <a:cubicBezTo>
                    <a:pt x="1737" y="0"/>
                    <a:pt x="0" y="1544"/>
                    <a:pt x="0" y="3667"/>
                  </a:cubicBezTo>
                  <a:cubicBezTo>
                    <a:pt x="0" y="5789"/>
                    <a:pt x="1737" y="7526"/>
                    <a:pt x="3860" y="7526"/>
                  </a:cubicBezTo>
                  <a:cubicBezTo>
                    <a:pt x="5789" y="7526"/>
                    <a:pt x="7526" y="5789"/>
                    <a:pt x="7526" y="3667"/>
                  </a:cubicBezTo>
                  <a:cubicBezTo>
                    <a:pt x="7526" y="1544"/>
                    <a:pt x="5789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889" name="Google Shape;889;p13"/>
            <p:cNvSpPr/>
            <p:nvPr/>
          </p:nvSpPr>
          <p:spPr>
            <a:xfrm>
              <a:off x="5223400" y="5110250"/>
              <a:ext cx="188150" cy="188150"/>
            </a:xfrm>
            <a:custGeom>
              <a:avLst/>
              <a:gdLst/>
              <a:ahLst/>
              <a:cxnLst/>
              <a:rect l="l" t="t" r="r" b="b"/>
              <a:pathLst>
                <a:path w="7526" h="7526" extrusionOk="0">
                  <a:moveTo>
                    <a:pt x="3859" y="0"/>
                  </a:moveTo>
                  <a:cubicBezTo>
                    <a:pt x="1737" y="0"/>
                    <a:pt x="0" y="1544"/>
                    <a:pt x="0" y="3667"/>
                  </a:cubicBezTo>
                  <a:cubicBezTo>
                    <a:pt x="0" y="5789"/>
                    <a:pt x="1737" y="7526"/>
                    <a:pt x="3859" y="7526"/>
                  </a:cubicBezTo>
                  <a:cubicBezTo>
                    <a:pt x="5982" y="7526"/>
                    <a:pt x="7525" y="5789"/>
                    <a:pt x="7525" y="3667"/>
                  </a:cubicBezTo>
                  <a:cubicBezTo>
                    <a:pt x="7525" y="1544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890" name="Google Shape;890;p13"/>
            <p:cNvSpPr/>
            <p:nvPr/>
          </p:nvSpPr>
          <p:spPr>
            <a:xfrm>
              <a:off x="6028975" y="5110250"/>
              <a:ext cx="192975" cy="188150"/>
            </a:xfrm>
            <a:custGeom>
              <a:avLst/>
              <a:gdLst/>
              <a:ahLst/>
              <a:cxnLst/>
              <a:rect l="l" t="t" r="r" b="b"/>
              <a:pathLst>
                <a:path w="7719" h="7526" extrusionOk="0">
                  <a:moveTo>
                    <a:pt x="3860" y="0"/>
                  </a:moveTo>
                  <a:cubicBezTo>
                    <a:pt x="1737" y="0"/>
                    <a:pt x="1" y="1544"/>
                    <a:pt x="1" y="3667"/>
                  </a:cubicBezTo>
                  <a:cubicBezTo>
                    <a:pt x="1" y="5789"/>
                    <a:pt x="1737" y="7526"/>
                    <a:pt x="3860" y="7526"/>
                  </a:cubicBezTo>
                  <a:cubicBezTo>
                    <a:pt x="5982" y="7526"/>
                    <a:pt x="7719" y="5789"/>
                    <a:pt x="7719" y="3667"/>
                  </a:cubicBezTo>
                  <a:cubicBezTo>
                    <a:pt x="7719" y="1544"/>
                    <a:pt x="5982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</p:grpSp>
      <p:sp>
        <p:nvSpPr>
          <p:cNvPr id="891" name="Google Shape;891;p13"/>
          <p:cNvSpPr txBox="1">
            <a:spLocks noGrp="1"/>
          </p:cNvSpPr>
          <p:nvPr>
            <p:ph type="title" hasCustomPrompt="1"/>
          </p:nvPr>
        </p:nvSpPr>
        <p:spPr>
          <a:xfrm>
            <a:off x="630630" y="414000"/>
            <a:ext cx="1554900" cy="630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Montserrat Black"/>
              <a:buNone/>
              <a:defRPr sz="3000">
                <a:solidFill>
                  <a:schemeClr val="dk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rgbClr val="DCE6FF"/>
              </a:buClr>
              <a:buSzPts val="12000"/>
              <a:buNone/>
              <a:defRPr sz="12000">
                <a:solidFill>
                  <a:srgbClr val="DCE6FF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rgbClr val="DCE6FF"/>
              </a:buClr>
              <a:buSzPts val="12000"/>
              <a:buNone/>
              <a:defRPr sz="12000">
                <a:solidFill>
                  <a:srgbClr val="DCE6FF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rgbClr val="DCE6FF"/>
              </a:buClr>
              <a:buSzPts val="12000"/>
              <a:buNone/>
              <a:defRPr sz="12000">
                <a:solidFill>
                  <a:srgbClr val="DCE6FF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rgbClr val="DCE6FF"/>
              </a:buClr>
              <a:buSzPts val="12000"/>
              <a:buNone/>
              <a:defRPr sz="12000">
                <a:solidFill>
                  <a:srgbClr val="DCE6FF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rgbClr val="DCE6FF"/>
              </a:buClr>
              <a:buSzPts val="12000"/>
              <a:buNone/>
              <a:defRPr sz="12000">
                <a:solidFill>
                  <a:srgbClr val="DCE6FF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rgbClr val="DCE6FF"/>
              </a:buClr>
              <a:buSzPts val="12000"/>
              <a:buNone/>
              <a:defRPr sz="12000">
                <a:solidFill>
                  <a:srgbClr val="DCE6FF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rgbClr val="DCE6FF"/>
              </a:buClr>
              <a:buSzPts val="12000"/>
              <a:buNone/>
              <a:defRPr sz="12000">
                <a:solidFill>
                  <a:srgbClr val="DCE6FF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rgbClr val="DCE6FF"/>
              </a:buClr>
              <a:buSzPts val="12000"/>
              <a:buNone/>
              <a:defRPr sz="12000">
                <a:solidFill>
                  <a:srgbClr val="DCE6FF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892" name="Google Shape;892;p13"/>
          <p:cNvSpPr txBox="1">
            <a:spLocks noGrp="1"/>
          </p:cNvSpPr>
          <p:nvPr>
            <p:ph type="ctrTitle" idx="2"/>
          </p:nvPr>
        </p:nvSpPr>
        <p:spPr>
          <a:xfrm>
            <a:off x="633975" y="1924650"/>
            <a:ext cx="3938100" cy="148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132356"/>
              </a:buClr>
              <a:buSzPts val="3000"/>
              <a:buFont typeface="Montserrat Black"/>
              <a:buNone/>
              <a:defRPr sz="3000">
                <a:solidFill>
                  <a:srgbClr val="132356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endParaRPr/>
          </a:p>
        </p:txBody>
      </p:sp>
      <p:grpSp>
        <p:nvGrpSpPr>
          <p:cNvPr id="893" name="Google Shape;893;p13"/>
          <p:cNvGrpSpPr/>
          <p:nvPr/>
        </p:nvGrpSpPr>
        <p:grpSpPr>
          <a:xfrm>
            <a:off x="7133304" y="182929"/>
            <a:ext cx="1698771" cy="1154487"/>
            <a:chOff x="720000" y="3298275"/>
            <a:chExt cx="1921904" cy="1306128"/>
          </a:xfrm>
        </p:grpSpPr>
        <p:sp>
          <p:nvSpPr>
            <p:cNvPr id="894" name="Google Shape;894;p13"/>
            <p:cNvSpPr/>
            <p:nvPr/>
          </p:nvSpPr>
          <p:spPr>
            <a:xfrm>
              <a:off x="1222425" y="3298275"/>
              <a:ext cx="1419479" cy="1122053"/>
            </a:xfrm>
            <a:custGeom>
              <a:avLst/>
              <a:gdLst/>
              <a:ahLst/>
              <a:cxnLst/>
              <a:rect l="l" t="t" r="r" b="b"/>
              <a:pathLst>
                <a:path w="250349" h="197893" extrusionOk="0">
                  <a:moveTo>
                    <a:pt x="246463" y="0"/>
                  </a:moveTo>
                  <a:lnTo>
                    <a:pt x="0" y="192897"/>
                  </a:lnTo>
                  <a:lnTo>
                    <a:pt x="3886" y="197893"/>
                  </a:lnTo>
                  <a:lnTo>
                    <a:pt x="250349" y="4996"/>
                  </a:lnTo>
                  <a:lnTo>
                    <a:pt x="24646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5" name="Google Shape;895;p13"/>
            <p:cNvSpPr/>
            <p:nvPr/>
          </p:nvSpPr>
          <p:spPr>
            <a:xfrm>
              <a:off x="720000" y="3482350"/>
              <a:ext cx="1419479" cy="1122053"/>
            </a:xfrm>
            <a:custGeom>
              <a:avLst/>
              <a:gdLst/>
              <a:ahLst/>
              <a:cxnLst/>
              <a:rect l="l" t="t" r="r" b="b"/>
              <a:pathLst>
                <a:path w="250349" h="197893" extrusionOk="0">
                  <a:moveTo>
                    <a:pt x="246463" y="0"/>
                  </a:moveTo>
                  <a:lnTo>
                    <a:pt x="0" y="192897"/>
                  </a:lnTo>
                  <a:lnTo>
                    <a:pt x="3886" y="197893"/>
                  </a:lnTo>
                  <a:lnTo>
                    <a:pt x="250349" y="4996"/>
                  </a:lnTo>
                  <a:lnTo>
                    <a:pt x="24646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96" name="Google Shape;896;p13"/>
          <p:cNvSpPr txBox="1">
            <a:spLocks noGrp="1"/>
          </p:cNvSpPr>
          <p:nvPr>
            <p:ph type="subTitle" idx="1"/>
          </p:nvPr>
        </p:nvSpPr>
        <p:spPr>
          <a:xfrm>
            <a:off x="630619" y="2887669"/>
            <a:ext cx="3013200" cy="62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32356"/>
              </a:buClr>
              <a:buSzPts val="1600"/>
              <a:buFont typeface="Montserrat Medium"/>
              <a:buNone/>
              <a:defRPr sz="1600">
                <a:solidFill>
                  <a:srgbClr val="132356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grpSp>
        <p:nvGrpSpPr>
          <p:cNvPr id="897" name="Google Shape;897;p13"/>
          <p:cNvGrpSpPr/>
          <p:nvPr/>
        </p:nvGrpSpPr>
        <p:grpSpPr>
          <a:xfrm>
            <a:off x="2562169" y="4520570"/>
            <a:ext cx="167663" cy="167663"/>
            <a:chOff x="1413550" y="461050"/>
            <a:chExt cx="3845475" cy="3845475"/>
          </a:xfrm>
        </p:grpSpPr>
        <p:sp>
          <p:nvSpPr>
            <p:cNvPr id="898" name="Google Shape;898;p13"/>
            <p:cNvSpPr/>
            <p:nvPr/>
          </p:nvSpPr>
          <p:spPr>
            <a:xfrm>
              <a:off x="1413550" y="461050"/>
              <a:ext cx="3845475" cy="3845475"/>
            </a:xfrm>
            <a:custGeom>
              <a:avLst/>
              <a:gdLst/>
              <a:ahLst/>
              <a:cxnLst/>
              <a:rect l="l" t="t" r="r" b="b"/>
              <a:pathLst>
                <a:path w="153819" h="153819" fill="none" extrusionOk="0">
                  <a:moveTo>
                    <a:pt x="153819" y="0"/>
                  </a:moveTo>
                  <a:lnTo>
                    <a:pt x="0" y="153819"/>
                  </a:lnTo>
                </a:path>
              </a:pathLst>
            </a:custGeom>
            <a:solidFill>
              <a:srgbClr val="EBBE31"/>
            </a:solidFill>
            <a:ln w="38100" cap="flat" cmpd="sng">
              <a:solidFill>
                <a:srgbClr val="EBBE31"/>
              </a:solidFill>
              <a:prstDash val="solid"/>
              <a:miter lim="222925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9" name="Google Shape;899;p13"/>
            <p:cNvSpPr/>
            <p:nvPr/>
          </p:nvSpPr>
          <p:spPr>
            <a:xfrm>
              <a:off x="1413550" y="461050"/>
              <a:ext cx="3845475" cy="3845475"/>
            </a:xfrm>
            <a:custGeom>
              <a:avLst/>
              <a:gdLst/>
              <a:ahLst/>
              <a:cxnLst/>
              <a:rect l="l" t="t" r="r" b="b"/>
              <a:pathLst>
                <a:path w="153819" h="153819" fill="none" extrusionOk="0">
                  <a:moveTo>
                    <a:pt x="153819" y="153819"/>
                  </a:moveTo>
                  <a:lnTo>
                    <a:pt x="0" y="0"/>
                  </a:lnTo>
                </a:path>
              </a:pathLst>
            </a:custGeom>
            <a:solidFill>
              <a:srgbClr val="EBBE31"/>
            </a:solidFill>
            <a:ln w="38100" cap="flat" cmpd="sng">
              <a:solidFill>
                <a:srgbClr val="EBBE31"/>
              </a:solidFill>
              <a:prstDash val="solid"/>
              <a:miter lim="222925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9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67" name="Google Shape;967;p15"/>
          <p:cNvGrpSpPr/>
          <p:nvPr/>
        </p:nvGrpSpPr>
        <p:grpSpPr>
          <a:xfrm>
            <a:off x="-825565" y="2903558"/>
            <a:ext cx="1393174" cy="1401190"/>
            <a:chOff x="1190625" y="238125"/>
            <a:chExt cx="5031325" cy="5060275"/>
          </a:xfrm>
        </p:grpSpPr>
        <p:sp>
          <p:nvSpPr>
            <p:cNvPr id="968" name="Google Shape;968;p15"/>
            <p:cNvSpPr/>
            <p:nvPr/>
          </p:nvSpPr>
          <p:spPr>
            <a:xfrm>
              <a:off x="1190625" y="238125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8"/>
                    <a:pt x="3859" y="7718"/>
                  </a:cubicBezTo>
                  <a:cubicBezTo>
                    <a:pt x="5982" y="7718"/>
                    <a:pt x="7718" y="5982"/>
                    <a:pt x="7718" y="3859"/>
                  </a:cubicBezTo>
                  <a:cubicBezTo>
                    <a:pt x="7718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969" name="Google Shape;969;p15"/>
            <p:cNvSpPr/>
            <p:nvPr/>
          </p:nvSpPr>
          <p:spPr>
            <a:xfrm>
              <a:off x="1996200" y="238125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0"/>
                  </a:moveTo>
                  <a:cubicBezTo>
                    <a:pt x="1737" y="0"/>
                    <a:pt x="1" y="1737"/>
                    <a:pt x="1" y="3859"/>
                  </a:cubicBezTo>
                  <a:cubicBezTo>
                    <a:pt x="1" y="5982"/>
                    <a:pt x="1737" y="7718"/>
                    <a:pt x="3860" y="7718"/>
                  </a:cubicBezTo>
                  <a:cubicBezTo>
                    <a:pt x="5982" y="7718"/>
                    <a:pt x="7719" y="5982"/>
                    <a:pt x="7719" y="3859"/>
                  </a:cubicBezTo>
                  <a:cubicBezTo>
                    <a:pt x="7719" y="1737"/>
                    <a:pt x="5982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970" name="Google Shape;970;p15"/>
            <p:cNvSpPr/>
            <p:nvPr/>
          </p:nvSpPr>
          <p:spPr>
            <a:xfrm>
              <a:off x="2801800" y="238125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8"/>
                    <a:pt x="3859" y="7718"/>
                  </a:cubicBezTo>
                  <a:cubicBezTo>
                    <a:pt x="5982" y="7718"/>
                    <a:pt x="7718" y="5982"/>
                    <a:pt x="7718" y="3859"/>
                  </a:cubicBezTo>
                  <a:cubicBezTo>
                    <a:pt x="7718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971" name="Google Shape;971;p15"/>
            <p:cNvSpPr/>
            <p:nvPr/>
          </p:nvSpPr>
          <p:spPr>
            <a:xfrm>
              <a:off x="3612200" y="238125"/>
              <a:ext cx="188175" cy="192975"/>
            </a:xfrm>
            <a:custGeom>
              <a:avLst/>
              <a:gdLst/>
              <a:ahLst/>
              <a:cxnLst/>
              <a:rect l="l" t="t" r="r" b="b"/>
              <a:pathLst>
                <a:path w="7527" h="7719" extrusionOk="0">
                  <a:moveTo>
                    <a:pt x="3667" y="0"/>
                  </a:moveTo>
                  <a:cubicBezTo>
                    <a:pt x="1544" y="0"/>
                    <a:pt x="1" y="1737"/>
                    <a:pt x="1" y="3859"/>
                  </a:cubicBezTo>
                  <a:cubicBezTo>
                    <a:pt x="1" y="5982"/>
                    <a:pt x="1544" y="7718"/>
                    <a:pt x="3667" y="7718"/>
                  </a:cubicBezTo>
                  <a:cubicBezTo>
                    <a:pt x="5789" y="7718"/>
                    <a:pt x="7526" y="5982"/>
                    <a:pt x="7526" y="3859"/>
                  </a:cubicBezTo>
                  <a:cubicBezTo>
                    <a:pt x="7526" y="1737"/>
                    <a:pt x="5789" y="0"/>
                    <a:pt x="3667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972" name="Google Shape;972;p15"/>
            <p:cNvSpPr/>
            <p:nvPr/>
          </p:nvSpPr>
          <p:spPr>
            <a:xfrm>
              <a:off x="4417800" y="238125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60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8"/>
                    <a:pt x="3860" y="7718"/>
                  </a:cubicBezTo>
                  <a:cubicBezTo>
                    <a:pt x="5789" y="7718"/>
                    <a:pt x="7526" y="5982"/>
                    <a:pt x="7526" y="3859"/>
                  </a:cubicBezTo>
                  <a:cubicBezTo>
                    <a:pt x="7526" y="1737"/>
                    <a:pt x="5789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973" name="Google Shape;973;p15"/>
            <p:cNvSpPr/>
            <p:nvPr/>
          </p:nvSpPr>
          <p:spPr>
            <a:xfrm>
              <a:off x="5223400" y="238125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8"/>
                    <a:pt x="3859" y="7718"/>
                  </a:cubicBezTo>
                  <a:cubicBezTo>
                    <a:pt x="5982" y="7718"/>
                    <a:pt x="7525" y="5982"/>
                    <a:pt x="7525" y="3859"/>
                  </a:cubicBezTo>
                  <a:cubicBezTo>
                    <a:pt x="7525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974" name="Google Shape;974;p15"/>
            <p:cNvSpPr/>
            <p:nvPr/>
          </p:nvSpPr>
          <p:spPr>
            <a:xfrm>
              <a:off x="6028975" y="238125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0"/>
                  </a:moveTo>
                  <a:cubicBezTo>
                    <a:pt x="1737" y="0"/>
                    <a:pt x="1" y="1737"/>
                    <a:pt x="1" y="3859"/>
                  </a:cubicBezTo>
                  <a:cubicBezTo>
                    <a:pt x="1" y="5982"/>
                    <a:pt x="1737" y="7718"/>
                    <a:pt x="3860" y="7718"/>
                  </a:cubicBezTo>
                  <a:cubicBezTo>
                    <a:pt x="5982" y="7718"/>
                    <a:pt x="7719" y="5982"/>
                    <a:pt x="7719" y="3859"/>
                  </a:cubicBezTo>
                  <a:cubicBezTo>
                    <a:pt x="7719" y="1737"/>
                    <a:pt x="5982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975" name="Google Shape;975;p15"/>
            <p:cNvSpPr/>
            <p:nvPr/>
          </p:nvSpPr>
          <p:spPr>
            <a:xfrm>
              <a:off x="1190625" y="93275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718" y="5982"/>
                    <a:pt x="7718" y="3860"/>
                  </a:cubicBezTo>
                  <a:cubicBezTo>
                    <a:pt x="7718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976" name="Google Shape;976;p15"/>
            <p:cNvSpPr/>
            <p:nvPr/>
          </p:nvSpPr>
          <p:spPr>
            <a:xfrm>
              <a:off x="1996200" y="93275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1"/>
                  </a:moveTo>
                  <a:cubicBezTo>
                    <a:pt x="1737" y="1"/>
                    <a:pt x="1" y="1737"/>
                    <a:pt x="1" y="3860"/>
                  </a:cubicBezTo>
                  <a:cubicBezTo>
                    <a:pt x="1" y="5982"/>
                    <a:pt x="1737" y="7719"/>
                    <a:pt x="3860" y="7719"/>
                  </a:cubicBezTo>
                  <a:cubicBezTo>
                    <a:pt x="5982" y="7719"/>
                    <a:pt x="7719" y="5982"/>
                    <a:pt x="7719" y="3860"/>
                  </a:cubicBezTo>
                  <a:cubicBezTo>
                    <a:pt x="7719" y="1737"/>
                    <a:pt x="5982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977" name="Google Shape;977;p15"/>
            <p:cNvSpPr/>
            <p:nvPr/>
          </p:nvSpPr>
          <p:spPr>
            <a:xfrm>
              <a:off x="2801800" y="93275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718" y="5982"/>
                    <a:pt x="7718" y="3860"/>
                  </a:cubicBezTo>
                  <a:cubicBezTo>
                    <a:pt x="7718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978" name="Google Shape;978;p15"/>
            <p:cNvSpPr/>
            <p:nvPr/>
          </p:nvSpPr>
          <p:spPr>
            <a:xfrm>
              <a:off x="3612200" y="932750"/>
              <a:ext cx="188175" cy="192975"/>
            </a:xfrm>
            <a:custGeom>
              <a:avLst/>
              <a:gdLst/>
              <a:ahLst/>
              <a:cxnLst/>
              <a:rect l="l" t="t" r="r" b="b"/>
              <a:pathLst>
                <a:path w="7527" h="7719" extrusionOk="0">
                  <a:moveTo>
                    <a:pt x="3667" y="1"/>
                  </a:moveTo>
                  <a:cubicBezTo>
                    <a:pt x="1544" y="1"/>
                    <a:pt x="1" y="1737"/>
                    <a:pt x="1" y="3860"/>
                  </a:cubicBezTo>
                  <a:cubicBezTo>
                    <a:pt x="1" y="5982"/>
                    <a:pt x="1544" y="7719"/>
                    <a:pt x="3667" y="7719"/>
                  </a:cubicBezTo>
                  <a:cubicBezTo>
                    <a:pt x="5789" y="7719"/>
                    <a:pt x="7526" y="5982"/>
                    <a:pt x="7526" y="3860"/>
                  </a:cubicBezTo>
                  <a:cubicBezTo>
                    <a:pt x="7526" y="1737"/>
                    <a:pt x="5789" y="1"/>
                    <a:pt x="3667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979" name="Google Shape;979;p15"/>
            <p:cNvSpPr/>
            <p:nvPr/>
          </p:nvSpPr>
          <p:spPr>
            <a:xfrm>
              <a:off x="4417800" y="932750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60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60" y="7719"/>
                  </a:cubicBezTo>
                  <a:cubicBezTo>
                    <a:pt x="5789" y="7719"/>
                    <a:pt x="7526" y="5982"/>
                    <a:pt x="7526" y="3860"/>
                  </a:cubicBezTo>
                  <a:cubicBezTo>
                    <a:pt x="7526" y="1737"/>
                    <a:pt x="5789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980" name="Google Shape;980;p15"/>
            <p:cNvSpPr/>
            <p:nvPr/>
          </p:nvSpPr>
          <p:spPr>
            <a:xfrm>
              <a:off x="5223400" y="932750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525" y="5982"/>
                    <a:pt x="7525" y="3860"/>
                  </a:cubicBezTo>
                  <a:cubicBezTo>
                    <a:pt x="7525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981" name="Google Shape;981;p15"/>
            <p:cNvSpPr/>
            <p:nvPr/>
          </p:nvSpPr>
          <p:spPr>
            <a:xfrm>
              <a:off x="6028975" y="93275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1"/>
                  </a:moveTo>
                  <a:cubicBezTo>
                    <a:pt x="1737" y="1"/>
                    <a:pt x="1" y="1737"/>
                    <a:pt x="1" y="3860"/>
                  </a:cubicBezTo>
                  <a:cubicBezTo>
                    <a:pt x="1" y="5982"/>
                    <a:pt x="1737" y="7719"/>
                    <a:pt x="3860" y="7719"/>
                  </a:cubicBezTo>
                  <a:cubicBezTo>
                    <a:pt x="5982" y="7719"/>
                    <a:pt x="7719" y="5982"/>
                    <a:pt x="7719" y="3860"/>
                  </a:cubicBezTo>
                  <a:cubicBezTo>
                    <a:pt x="7719" y="1737"/>
                    <a:pt x="5982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982" name="Google Shape;982;p15"/>
            <p:cNvSpPr/>
            <p:nvPr/>
          </p:nvSpPr>
          <p:spPr>
            <a:xfrm>
              <a:off x="1190625" y="162740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718" y="5982"/>
                    <a:pt x="7718" y="3859"/>
                  </a:cubicBezTo>
                  <a:cubicBezTo>
                    <a:pt x="7718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983" name="Google Shape;983;p15"/>
            <p:cNvSpPr/>
            <p:nvPr/>
          </p:nvSpPr>
          <p:spPr>
            <a:xfrm>
              <a:off x="1996200" y="162740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0"/>
                  </a:moveTo>
                  <a:cubicBezTo>
                    <a:pt x="1737" y="0"/>
                    <a:pt x="1" y="1737"/>
                    <a:pt x="1" y="3859"/>
                  </a:cubicBezTo>
                  <a:cubicBezTo>
                    <a:pt x="1" y="5982"/>
                    <a:pt x="1737" y="7719"/>
                    <a:pt x="3860" y="7719"/>
                  </a:cubicBezTo>
                  <a:cubicBezTo>
                    <a:pt x="5982" y="7719"/>
                    <a:pt x="7719" y="5982"/>
                    <a:pt x="7719" y="3859"/>
                  </a:cubicBezTo>
                  <a:cubicBezTo>
                    <a:pt x="7719" y="1737"/>
                    <a:pt x="5982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984" name="Google Shape;984;p15"/>
            <p:cNvSpPr/>
            <p:nvPr/>
          </p:nvSpPr>
          <p:spPr>
            <a:xfrm>
              <a:off x="2801800" y="162740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718" y="5982"/>
                    <a:pt x="7718" y="3859"/>
                  </a:cubicBezTo>
                  <a:cubicBezTo>
                    <a:pt x="7718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985" name="Google Shape;985;p15"/>
            <p:cNvSpPr/>
            <p:nvPr/>
          </p:nvSpPr>
          <p:spPr>
            <a:xfrm>
              <a:off x="3612200" y="1627400"/>
              <a:ext cx="188175" cy="192975"/>
            </a:xfrm>
            <a:custGeom>
              <a:avLst/>
              <a:gdLst/>
              <a:ahLst/>
              <a:cxnLst/>
              <a:rect l="l" t="t" r="r" b="b"/>
              <a:pathLst>
                <a:path w="7527" h="7719" extrusionOk="0">
                  <a:moveTo>
                    <a:pt x="3667" y="0"/>
                  </a:moveTo>
                  <a:cubicBezTo>
                    <a:pt x="1544" y="0"/>
                    <a:pt x="1" y="1737"/>
                    <a:pt x="1" y="3859"/>
                  </a:cubicBezTo>
                  <a:cubicBezTo>
                    <a:pt x="1" y="5982"/>
                    <a:pt x="1544" y="7719"/>
                    <a:pt x="3667" y="7719"/>
                  </a:cubicBezTo>
                  <a:cubicBezTo>
                    <a:pt x="5789" y="7719"/>
                    <a:pt x="7526" y="5982"/>
                    <a:pt x="7526" y="3859"/>
                  </a:cubicBezTo>
                  <a:cubicBezTo>
                    <a:pt x="7526" y="1737"/>
                    <a:pt x="5789" y="0"/>
                    <a:pt x="3667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986" name="Google Shape;986;p15"/>
            <p:cNvSpPr/>
            <p:nvPr/>
          </p:nvSpPr>
          <p:spPr>
            <a:xfrm>
              <a:off x="4417800" y="1627400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60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9"/>
                    <a:pt x="3860" y="7719"/>
                  </a:cubicBezTo>
                  <a:cubicBezTo>
                    <a:pt x="5789" y="7719"/>
                    <a:pt x="7526" y="5982"/>
                    <a:pt x="7526" y="3859"/>
                  </a:cubicBezTo>
                  <a:cubicBezTo>
                    <a:pt x="7526" y="1737"/>
                    <a:pt x="5789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987" name="Google Shape;987;p15"/>
            <p:cNvSpPr/>
            <p:nvPr/>
          </p:nvSpPr>
          <p:spPr>
            <a:xfrm>
              <a:off x="5223400" y="1627400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525" y="5982"/>
                    <a:pt x="7525" y="3859"/>
                  </a:cubicBezTo>
                  <a:cubicBezTo>
                    <a:pt x="7525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988" name="Google Shape;988;p15"/>
            <p:cNvSpPr/>
            <p:nvPr/>
          </p:nvSpPr>
          <p:spPr>
            <a:xfrm>
              <a:off x="6028975" y="162740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0"/>
                  </a:moveTo>
                  <a:cubicBezTo>
                    <a:pt x="1737" y="0"/>
                    <a:pt x="1" y="1737"/>
                    <a:pt x="1" y="3859"/>
                  </a:cubicBezTo>
                  <a:cubicBezTo>
                    <a:pt x="1" y="5982"/>
                    <a:pt x="1737" y="7719"/>
                    <a:pt x="3860" y="7719"/>
                  </a:cubicBezTo>
                  <a:cubicBezTo>
                    <a:pt x="5982" y="7719"/>
                    <a:pt x="7719" y="5982"/>
                    <a:pt x="7719" y="3859"/>
                  </a:cubicBezTo>
                  <a:cubicBezTo>
                    <a:pt x="7719" y="1737"/>
                    <a:pt x="5982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989" name="Google Shape;989;p15"/>
            <p:cNvSpPr/>
            <p:nvPr/>
          </p:nvSpPr>
          <p:spPr>
            <a:xfrm>
              <a:off x="1190625" y="2326850"/>
              <a:ext cx="192975" cy="188175"/>
            </a:xfrm>
            <a:custGeom>
              <a:avLst/>
              <a:gdLst/>
              <a:ahLst/>
              <a:cxnLst/>
              <a:rect l="l" t="t" r="r" b="b"/>
              <a:pathLst>
                <a:path w="7719" h="7527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790"/>
                    <a:pt x="1737" y="7526"/>
                    <a:pt x="3859" y="7526"/>
                  </a:cubicBezTo>
                  <a:cubicBezTo>
                    <a:pt x="5982" y="7526"/>
                    <a:pt x="7718" y="5790"/>
                    <a:pt x="7718" y="3860"/>
                  </a:cubicBezTo>
                  <a:cubicBezTo>
                    <a:pt x="7718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990" name="Google Shape;990;p15"/>
            <p:cNvSpPr/>
            <p:nvPr/>
          </p:nvSpPr>
          <p:spPr>
            <a:xfrm>
              <a:off x="1996200" y="2326850"/>
              <a:ext cx="192975" cy="188175"/>
            </a:xfrm>
            <a:custGeom>
              <a:avLst/>
              <a:gdLst/>
              <a:ahLst/>
              <a:cxnLst/>
              <a:rect l="l" t="t" r="r" b="b"/>
              <a:pathLst>
                <a:path w="7719" h="7527" extrusionOk="0">
                  <a:moveTo>
                    <a:pt x="3860" y="1"/>
                  </a:moveTo>
                  <a:cubicBezTo>
                    <a:pt x="1737" y="1"/>
                    <a:pt x="1" y="1737"/>
                    <a:pt x="1" y="3860"/>
                  </a:cubicBezTo>
                  <a:cubicBezTo>
                    <a:pt x="1" y="5790"/>
                    <a:pt x="1737" y="7526"/>
                    <a:pt x="3860" y="7526"/>
                  </a:cubicBezTo>
                  <a:cubicBezTo>
                    <a:pt x="5982" y="7526"/>
                    <a:pt x="7719" y="5790"/>
                    <a:pt x="7719" y="3860"/>
                  </a:cubicBezTo>
                  <a:cubicBezTo>
                    <a:pt x="7719" y="1737"/>
                    <a:pt x="5982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991" name="Google Shape;991;p15"/>
            <p:cNvSpPr/>
            <p:nvPr/>
          </p:nvSpPr>
          <p:spPr>
            <a:xfrm>
              <a:off x="2801800" y="2326850"/>
              <a:ext cx="192975" cy="188175"/>
            </a:xfrm>
            <a:custGeom>
              <a:avLst/>
              <a:gdLst/>
              <a:ahLst/>
              <a:cxnLst/>
              <a:rect l="l" t="t" r="r" b="b"/>
              <a:pathLst>
                <a:path w="7719" h="7527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790"/>
                    <a:pt x="1737" y="7526"/>
                    <a:pt x="3859" y="7526"/>
                  </a:cubicBezTo>
                  <a:cubicBezTo>
                    <a:pt x="5982" y="7526"/>
                    <a:pt x="7718" y="5790"/>
                    <a:pt x="7718" y="3860"/>
                  </a:cubicBezTo>
                  <a:cubicBezTo>
                    <a:pt x="7718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992" name="Google Shape;992;p15"/>
            <p:cNvSpPr/>
            <p:nvPr/>
          </p:nvSpPr>
          <p:spPr>
            <a:xfrm>
              <a:off x="3612200" y="2326850"/>
              <a:ext cx="188175" cy="188175"/>
            </a:xfrm>
            <a:custGeom>
              <a:avLst/>
              <a:gdLst/>
              <a:ahLst/>
              <a:cxnLst/>
              <a:rect l="l" t="t" r="r" b="b"/>
              <a:pathLst>
                <a:path w="7527" h="7527" extrusionOk="0">
                  <a:moveTo>
                    <a:pt x="3667" y="1"/>
                  </a:moveTo>
                  <a:cubicBezTo>
                    <a:pt x="1544" y="1"/>
                    <a:pt x="1" y="1737"/>
                    <a:pt x="1" y="3860"/>
                  </a:cubicBezTo>
                  <a:cubicBezTo>
                    <a:pt x="1" y="5790"/>
                    <a:pt x="1544" y="7526"/>
                    <a:pt x="3667" y="7526"/>
                  </a:cubicBezTo>
                  <a:cubicBezTo>
                    <a:pt x="5789" y="7526"/>
                    <a:pt x="7526" y="5790"/>
                    <a:pt x="7526" y="3860"/>
                  </a:cubicBezTo>
                  <a:cubicBezTo>
                    <a:pt x="7526" y="1737"/>
                    <a:pt x="5789" y="1"/>
                    <a:pt x="3667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993" name="Google Shape;993;p15"/>
            <p:cNvSpPr/>
            <p:nvPr/>
          </p:nvSpPr>
          <p:spPr>
            <a:xfrm>
              <a:off x="4417800" y="2326850"/>
              <a:ext cx="188150" cy="188175"/>
            </a:xfrm>
            <a:custGeom>
              <a:avLst/>
              <a:gdLst/>
              <a:ahLst/>
              <a:cxnLst/>
              <a:rect l="l" t="t" r="r" b="b"/>
              <a:pathLst>
                <a:path w="7526" h="7527" extrusionOk="0">
                  <a:moveTo>
                    <a:pt x="3860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790"/>
                    <a:pt x="1737" y="7526"/>
                    <a:pt x="3860" y="7526"/>
                  </a:cubicBezTo>
                  <a:cubicBezTo>
                    <a:pt x="5789" y="7526"/>
                    <a:pt x="7526" y="5790"/>
                    <a:pt x="7526" y="3860"/>
                  </a:cubicBezTo>
                  <a:cubicBezTo>
                    <a:pt x="7526" y="1737"/>
                    <a:pt x="5789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994" name="Google Shape;994;p15"/>
            <p:cNvSpPr/>
            <p:nvPr/>
          </p:nvSpPr>
          <p:spPr>
            <a:xfrm>
              <a:off x="5223400" y="2326850"/>
              <a:ext cx="188150" cy="188175"/>
            </a:xfrm>
            <a:custGeom>
              <a:avLst/>
              <a:gdLst/>
              <a:ahLst/>
              <a:cxnLst/>
              <a:rect l="l" t="t" r="r" b="b"/>
              <a:pathLst>
                <a:path w="7526" h="7527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790"/>
                    <a:pt x="1737" y="7526"/>
                    <a:pt x="3859" y="7526"/>
                  </a:cubicBezTo>
                  <a:cubicBezTo>
                    <a:pt x="5982" y="7526"/>
                    <a:pt x="7525" y="5790"/>
                    <a:pt x="7525" y="3860"/>
                  </a:cubicBezTo>
                  <a:cubicBezTo>
                    <a:pt x="7525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995" name="Google Shape;995;p15"/>
            <p:cNvSpPr/>
            <p:nvPr/>
          </p:nvSpPr>
          <p:spPr>
            <a:xfrm>
              <a:off x="6028975" y="2326850"/>
              <a:ext cx="192975" cy="188175"/>
            </a:xfrm>
            <a:custGeom>
              <a:avLst/>
              <a:gdLst/>
              <a:ahLst/>
              <a:cxnLst/>
              <a:rect l="l" t="t" r="r" b="b"/>
              <a:pathLst>
                <a:path w="7719" h="7527" extrusionOk="0">
                  <a:moveTo>
                    <a:pt x="3860" y="1"/>
                  </a:moveTo>
                  <a:cubicBezTo>
                    <a:pt x="1737" y="1"/>
                    <a:pt x="1" y="1737"/>
                    <a:pt x="1" y="3860"/>
                  </a:cubicBezTo>
                  <a:cubicBezTo>
                    <a:pt x="1" y="5790"/>
                    <a:pt x="1737" y="7526"/>
                    <a:pt x="3860" y="7526"/>
                  </a:cubicBezTo>
                  <a:cubicBezTo>
                    <a:pt x="5982" y="7526"/>
                    <a:pt x="7719" y="5790"/>
                    <a:pt x="7719" y="3860"/>
                  </a:cubicBezTo>
                  <a:cubicBezTo>
                    <a:pt x="7719" y="1737"/>
                    <a:pt x="5982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996" name="Google Shape;996;p15"/>
            <p:cNvSpPr/>
            <p:nvPr/>
          </p:nvSpPr>
          <p:spPr>
            <a:xfrm>
              <a:off x="1190625" y="302150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718" y="5982"/>
                    <a:pt x="7718" y="3860"/>
                  </a:cubicBezTo>
                  <a:cubicBezTo>
                    <a:pt x="7718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997" name="Google Shape;997;p15"/>
            <p:cNvSpPr/>
            <p:nvPr/>
          </p:nvSpPr>
          <p:spPr>
            <a:xfrm>
              <a:off x="1996200" y="302150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1"/>
                  </a:moveTo>
                  <a:cubicBezTo>
                    <a:pt x="1737" y="1"/>
                    <a:pt x="1" y="1737"/>
                    <a:pt x="1" y="3860"/>
                  </a:cubicBezTo>
                  <a:cubicBezTo>
                    <a:pt x="1" y="5982"/>
                    <a:pt x="1737" y="7719"/>
                    <a:pt x="3860" y="7719"/>
                  </a:cubicBezTo>
                  <a:cubicBezTo>
                    <a:pt x="5982" y="7719"/>
                    <a:pt x="7719" y="5982"/>
                    <a:pt x="7719" y="3860"/>
                  </a:cubicBezTo>
                  <a:cubicBezTo>
                    <a:pt x="7719" y="1737"/>
                    <a:pt x="5982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998" name="Google Shape;998;p15"/>
            <p:cNvSpPr/>
            <p:nvPr/>
          </p:nvSpPr>
          <p:spPr>
            <a:xfrm>
              <a:off x="2801800" y="302150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718" y="5982"/>
                    <a:pt x="7718" y="3860"/>
                  </a:cubicBezTo>
                  <a:cubicBezTo>
                    <a:pt x="7718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999" name="Google Shape;999;p15"/>
            <p:cNvSpPr/>
            <p:nvPr/>
          </p:nvSpPr>
          <p:spPr>
            <a:xfrm>
              <a:off x="3612200" y="3021500"/>
              <a:ext cx="188175" cy="192975"/>
            </a:xfrm>
            <a:custGeom>
              <a:avLst/>
              <a:gdLst/>
              <a:ahLst/>
              <a:cxnLst/>
              <a:rect l="l" t="t" r="r" b="b"/>
              <a:pathLst>
                <a:path w="7527" h="7719" extrusionOk="0">
                  <a:moveTo>
                    <a:pt x="3667" y="1"/>
                  </a:moveTo>
                  <a:cubicBezTo>
                    <a:pt x="1544" y="1"/>
                    <a:pt x="1" y="1737"/>
                    <a:pt x="1" y="3860"/>
                  </a:cubicBezTo>
                  <a:cubicBezTo>
                    <a:pt x="1" y="5982"/>
                    <a:pt x="1544" y="7719"/>
                    <a:pt x="3667" y="7719"/>
                  </a:cubicBezTo>
                  <a:cubicBezTo>
                    <a:pt x="5789" y="7719"/>
                    <a:pt x="7526" y="5982"/>
                    <a:pt x="7526" y="3860"/>
                  </a:cubicBezTo>
                  <a:cubicBezTo>
                    <a:pt x="7526" y="1737"/>
                    <a:pt x="5789" y="1"/>
                    <a:pt x="3667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000" name="Google Shape;1000;p15"/>
            <p:cNvSpPr/>
            <p:nvPr/>
          </p:nvSpPr>
          <p:spPr>
            <a:xfrm>
              <a:off x="4417800" y="3021500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60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60" y="7719"/>
                  </a:cubicBezTo>
                  <a:cubicBezTo>
                    <a:pt x="5789" y="7719"/>
                    <a:pt x="7526" y="5982"/>
                    <a:pt x="7526" y="3860"/>
                  </a:cubicBezTo>
                  <a:cubicBezTo>
                    <a:pt x="7526" y="1737"/>
                    <a:pt x="5789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001" name="Google Shape;1001;p15"/>
            <p:cNvSpPr/>
            <p:nvPr/>
          </p:nvSpPr>
          <p:spPr>
            <a:xfrm>
              <a:off x="5223400" y="3021500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525" y="5982"/>
                    <a:pt x="7525" y="3860"/>
                  </a:cubicBezTo>
                  <a:cubicBezTo>
                    <a:pt x="7525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002" name="Google Shape;1002;p15"/>
            <p:cNvSpPr/>
            <p:nvPr/>
          </p:nvSpPr>
          <p:spPr>
            <a:xfrm>
              <a:off x="6028975" y="302150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1"/>
                  </a:moveTo>
                  <a:cubicBezTo>
                    <a:pt x="1737" y="1"/>
                    <a:pt x="1" y="1737"/>
                    <a:pt x="1" y="3860"/>
                  </a:cubicBezTo>
                  <a:cubicBezTo>
                    <a:pt x="1" y="5982"/>
                    <a:pt x="1737" y="7719"/>
                    <a:pt x="3860" y="7719"/>
                  </a:cubicBezTo>
                  <a:cubicBezTo>
                    <a:pt x="5982" y="7719"/>
                    <a:pt x="7719" y="5982"/>
                    <a:pt x="7719" y="3860"/>
                  </a:cubicBezTo>
                  <a:cubicBezTo>
                    <a:pt x="7719" y="1737"/>
                    <a:pt x="5982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003" name="Google Shape;1003;p15"/>
            <p:cNvSpPr/>
            <p:nvPr/>
          </p:nvSpPr>
          <p:spPr>
            <a:xfrm>
              <a:off x="1190625" y="371615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8"/>
                    <a:pt x="3859" y="7718"/>
                  </a:cubicBezTo>
                  <a:cubicBezTo>
                    <a:pt x="5982" y="7718"/>
                    <a:pt x="7718" y="5982"/>
                    <a:pt x="7718" y="3859"/>
                  </a:cubicBezTo>
                  <a:cubicBezTo>
                    <a:pt x="7718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004" name="Google Shape;1004;p15"/>
            <p:cNvSpPr/>
            <p:nvPr/>
          </p:nvSpPr>
          <p:spPr>
            <a:xfrm>
              <a:off x="1996200" y="371615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0"/>
                  </a:moveTo>
                  <a:cubicBezTo>
                    <a:pt x="1737" y="0"/>
                    <a:pt x="1" y="1737"/>
                    <a:pt x="1" y="3859"/>
                  </a:cubicBezTo>
                  <a:cubicBezTo>
                    <a:pt x="1" y="5982"/>
                    <a:pt x="1737" y="7718"/>
                    <a:pt x="3860" y="7718"/>
                  </a:cubicBezTo>
                  <a:cubicBezTo>
                    <a:pt x="5982" y="7718"/>
                    <a:pt x="7719" y="5982"/>
                    <a:pt x="7719" y="3859"/>
                  </a:cubicBezTo>
                  <a:cubicBezTo>
                    <a:pt x="7719" y="1737"/>
                    <a:pt x="5982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005" name="Google Shape;1005;p15"/>
            <p:cNvSpPr/>
            <p:nvPr/>
          </p:nvSpPr>
          <p:spPr>
            <a:xfrm>
              <a:off x="2801800" y="371615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8"/>
                    <a:pt x="3859" y="7718"/>
                  </a:cubicBezTo>
                  <a:cubicBezTo>
                    <a:pt x="5982" y="7718"/>
                    <a:pt x="7718" y="5982"/>
                    <a:pt x="7718" y="3859"/>
                  </a:cubicBezTo>
                  <a:cubicBezTo>
                    <a:pt x="7718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006" name="Google Shape;1006;p15"/>
            <p:cNvSpPr/>
            <p:nvPr/>
          </p:nvSpPr>
          <p:spPr>
            <a:xfrm>
              <a:off x="3612200" y="3716150"/>
              <a:ext cx="188175" cy="192975"/>
            </a:xfrm>
            <a:custGeom>
              <a:avLst/>
              <a:gdLst/>
              <a:ahLst/>
              <a:cxnLst/>
              <a:rect l="l" t="t" r="r" b="b"/>
              <a:pathLst>
                <a:path w="7527" h="7719" extrusionOk="0">
                  <a:moveTo>
                    <a:pt x="3667" y="0"/>
                  </a:moveTo>
                  <a:cubicBezTo>
                    <a:pt x="1544" y="0"/>
                    <a:pt x="1" y="1737"/>
                    <a:pt x="1" y="3859"/>
                  </a:cubicBezTo>
                  <a:cubicBezTo>
                    <a:pt x="1" y="5982"/>
                    <a:pt x="1544" y="7718"/>
                    <a:pt x="3667" y="7718"/>
                  </a:cubicBezTo>
                  <a:cubicBezTo>
                    <a:pt x="5789" y="7718"/>
                    <a:pt x="7526" y="5982"/>
                    <a:pt x="7526" y="3859"/>
                  </a:cubicBezTo>
                  <a:cubicBezTo>
                    <a:pt x="7526" y="1737"/>
                    <a:pt x="5789" y="0"/>
                    <a:pt x="3667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007" name="Google Shape;1007;p15"/>
            <p:cNvSpPr/>
            <p:nvPr/>
          </p:nvSpPr>
          <p:spPr>
            <a:xfrm>
              <a:off x="4417800" y="3716150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60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8"/>
                    <a:pt x="3860" y="7718"/>
                  </a:cubicBezTo>
                  <a:cubicBezTo>
                    <a:pt x="5789" y="7718"/>
                    <a:pt x="7526" y="5982"/>
                    <a:pt x="7526" y="3859"/>
                  </a:cubicBezTo>
                  <a:cubicBezTo>
                    <a:pt x="7526" y="1737"/>
                    <a:pt x="5789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008" name="Google Shape;1008;p15"/>
            <p:cNvSpPr/>
            <p:nvPr/>
          </p:nvSpPr>
          <p:spPr>
            <a:xfrm>
              <a:off x="5223400" y="3716150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8"/>
                    <a:pt x="3859" y="7718"/>
                  </a:cubicBezTo>
                  <a:cubicBezTo>
                    <a:pt x="5982" y="7718"/>
                    <a:pt x="7525" y="5982"/>
                    <a:pt x="7525" y="3859"/>
                  </a:cubicBezTo>
                  <a:cubicBezTo>
                    <a:pt x="7525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009" name="Google Shape;1009;p15"/>
            <p:cNvSpPr/>
            <p:nvPr/>
          </p:nvSpPr>
          <p:spPr>
            <a:xfrm>
              <a:off x="6028975" y="371615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0"/>
                  </a:moveTo>
                  <a:cubicBezTo>
                    <a:pt x="1737" y="0"/>
                    <a:pt x="1" y="1737"/>
                    <a:pt x="1" y="3859"/>
                  </a:cubicBezTo>
                  <a:cubicBezTo>
                    <a:pt x="1" y="5982"/>
                    <a:pt x="1737" y="7718"/>
                    <a:pt x="3860" y="7718"/>
                  </a:cubicBezTo>
                  <a:cubicBezTo>
                    <a:pt x="5982" y="7718"/>
                    <a:pt x="7719" y="5982"/>
                    <a:pt x="7719" y="3859"/>
                  </a:cubicBezTo>
                  <a:cubicBezTo>
                    <a:pt x="7719" y="1737"/>
                    <a:pt x="5982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010" name="Google Shape;1010;p15"/>
            <p:cNvSpPr/>
            <p:nvPr/>
          </p:nvSpPr>
          <p:spPr>
            <a:xfrm>
              <a:off x="1190625" y="4410775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718" y="5982"/>
                    <a:pt x="7718" y="3860"/>
                  </a:cubicBezTo>
                  <a:cubicBezTo>
                    <a:pt x="7718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011" name="Google Shape;1011;p15"/>
            <p:cNvSpPr/>
            <p:nvPr/>
          </p:nvSpPr>
          <p:spPr>
            <a:xfrm>
              <a:off x="1996200" y="4410775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1"/>
                  </a:moveTo>
                  <a:cubicBezTo>
                    <a:pt x="1737" y="1"/>
                    <a:pt x="1" y="1737"/>
                    <a:pt x="1" y="3860"/>
                  </a:cubicBezTo>
                  <a:cubicBezTo>
                    <a:pt x="1" y="5982"/>
                    <a:pt x="1737" y="7719"/>
                    <a:pt x="3860" y="7719"/>
                  </a:cubicBezTo>
                  <a:cubicBezTo>
                    <a:pt x="5982" y="7719"/>
                    <a:pt x="7719" y="5982"/>
                    <a:pt x="7719" y="3860"/>
                  </a:cubicBezTo>
                  <a:cubicBezTo>
                    <a:pt x="7719" y="1737"/>
                    <a:pt x="5982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012" name="Google Shape;1012;p15"/>
            <p:cNvSpPr/>
            <p:nvPr/>
          </p:nvSpPr>
          <p:spPr>
            <a:xfrm>
              <a:off x="2801800" y="4410775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718" y="5982"/>
                    <a:pt x="7718" y="3860"/>
                  </a:cubicBezTo>
                  <a:cubicBezTo>
                    <a:pt x="7718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013" name="Google Shape;1013;p15"/>
            <p:cNvSpPr/>
            <p:nvPr/>
          </p:nvSpPr>
          <p:spPr>
            <a:xfrm>
              <a:off x="3612200" y="4410775"/>
              <a:ext cx="188175" cy="192975"/>
            </a:xfrm>
            <a:custGeom>
              <a:avLst/>
              <a:gdLst/>
              <a:ahLst/>
              <a:cxnLst/>
              <a:rect l="l" t="t" r="r" b="b"/>
              <a:pathLst>
                <a:path w="7527" h="7719" extrusionOk="0">
                  <a:moveTo>
                    <a:pt x="3667" y="1"/>
                  </a:moveTo>
                  <a:cubicBezTo>
                    <a:pt x="1544" y="1"/>
                    <a:pt x="1" y="1737"/>
                    <a:pt x="1" y="3860"/>
                  </a:cubicBezTo>
                  <a:cubicBezTo>
                    <a:pt x="1" y="5982"/>
                    <a:pt x="1544" y="7719"/>
                    <a:pt x="3667" y="7719"/>
                  </a:cubicBezTo>
                  <a:cubicBezTo>
                    <a:pt x="5789" y="7719"/>
                    <a:pt x="7526" y="5982"/>
                    <a:pt x="7526" y="3860"/>
                  </a:cubicBezTo>
                  <a:cubicBezTo>
                    <a:pt x="7526" y="1737"/>
                    <a:pt x="5789" y="1"/>
                    <a:pt x="3667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014" name="Google Shape;1014;p15"/>
            <p:cNvSpPr/>
            <p:nvPr/>
          </p:nvSpPr>
          <p:spPr>
            <a:xfrm>
              <a:off x="4417800" y="4410775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60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60" y="7719"/>
                  </a:cubicBezTo>
                  <a:cubicBezTo>
                    <a:pt x="5789" y="7719"/>
                    <a:pt x="7526" y="5982"/>
                    <a:pt x="7526" y="3860"/>
                  </a:cubicBezTo>
                  <a:cubicBezTo>
                    <a:pt x="7526" y="1737"/>
                    <a:pt x="5789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015" name="Google Shape;1015;p15"/>
            <p:cNvSpPr/>
            <p:nvPr/>
          </p:nvSpPr>
          <p:spPr>
            <a:xfrm>
              <a:off x="5223400" y="4410775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525" y="5982"/>
                    <a:pt x="7525" y="3860"/>
                  </a:cubicBezTo>
                  <a:cubicBezTo>
                    <a:pt x="7525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016" name="Google Shape;1016;p15"/>
            <p:cNvSpPr/>
            <p:nvPr/>
          </p:nvSpPr>
          <p:spPr>
            <a:xfrm>
              <a:off x="6028975" y="4410775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1"/>
                  </a:moveTo>
                  <a:cubicBezTo>
                    <a:pt x="1737" y="1"/>
                    <a:pt x="1" y="1737"/>
                    <a:pt x="1" y="3860"/>
                  </a:cubicBezTo>
                  <a:cubicBezTo>
                    <a:pt x="1" y="5982"/>
                    <a:pt x="1737" y="7719"/>
                    <a:pt x="3860" y="7719"/>
                  </a:cubicBezTo>
                  <a:cubicBezTo>
                    <a:pt x="5982" y="7719"/>
                    <a:pt x="7719" y="5982"/>
                    <a:pt x="7719" y="3860"/>
                  </a:cubicBezTo>
                  <a:cubicBezTo>
                    <a:pt x="7719" y="1737"/>
                    <a:pt x="5982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017" name="Google Shape;1017;p15"/>
            <p:cNvSpPr/>
            <p:nvPr/>
          </p:nvSpPr>
          <p:spPr>
            <a:xfrm>
              <a:off x="1190625" y="5110250"/>
              <a:ext cx="192975" cy="188150"/>
            </a:xfrm>
            <a:custGeom>
              <a:avLst/>
              <a:gdLst/>
              <a:ahLst/>
              <a:cxnLst/>
              <a:rect l="l" t="t" r="r" b="b"/>
              <a:pathLst>
                <a:path w="7719" h="7526" extrusionOk="0">
                  <a:moveTo>
                    <a:pt x="3859" y="0"/>
                  </a:moveTo>
                  <a:cubicBezTo>
                    <a:pt x="1737" y="0"/>
                    <a:pt x="0" y="1544"/>
                    <a:pt x="0" y="3667"/>
                  </a:cubicBezTo>
                  <a:cubicBezTo>
                    <a:pt x="0" y="5789"/>
                    <a:pt x="1737" y="7526"/>
                    <a:pt x="3859" y="7526"/>
                  </a:cubicBezTo>
                  <a:cubicBezTo>
                    <a:pt x="5982" y="7526"/>
                    <a:pt x="7718" y="5789"/>
                    <a:pt x="7718" y="3667"/>
                  </a:cubicBezTo>
                  <a:cubicBezTo>
                    <a:pt x="7718" y="1544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018" name="Google Shape;1018;p15"/>
            <p:cNvSpPr/>
            <p:nvPr/>
          </p:nvSpPr>
          <p:spPr>
            <a:xfrm>
              <a:off x="1996200" y="5110250"/>
              <a:ext cx="192975" cy="188150"/>
            </a:xfrm>
            <a:custGeom>
              <a:avLst/>
              <a:gdLst/>
              <a:ahLst/>
              <a:cxnLst/>
              <a:rect l="l" t="t" r="r" b="b"/>
              <a:pathLst>
                <a:path w="7719" h="7526" extrusionOk="0">
                  <a:moveTo>
                    <a:pt x="3860" y="0"/>
                  </a:moveTo>
                  <a:cubicBezTo>
                    <a:pt x="1737" y="0"/>
                    <a:pt x="1" y="1544"/>
                    <a:pt x="1" y="3667"/>
                  </a:cubicBezTo>
                  <a:cubicBezTo>
                    <a:pt x="1" y="5789"/>
                    <a:pt x="1737" y="7526"/>
                    <a:pt x="3860" y="7526"/>
                  </a:cubicBezTo>
                  <a:cubicBezTo>
                    <a:pt x="5982" y="7526"/>
                    <a:pt x="7719" y="5789"/>
                    <a:pt x="7719" y="3667"/>
                  </a:cubicBezTo>
                  <a:cubicBezTo>
                    <a:pt x="7719" y="1544"/>
                    <a:pt x="5982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019" name="Google Shape;1019;p15"/>
            <p:cNvSpPr/>
            <p:nvPr/>
          </p:nvSpPr>
          <p:spPr>
            <a:xfrm>
              <a:off x="2801800" y="5110250"/>
              <a:ext cx="192975" cy="188150"/>
            </a:xfrm>
            <a:custGeom>
              <a:avLst/>
              <a:gdLst/>
              <a:ahLst/>
              <a:cxnLst/>
              <a:rect l="l" t="t" r="r" b="b"/>
              <a:pathLst>
                <a:path w="7719" h="7526" extrusionOk="0">
                  <a:moveTo>
                    <a:pt x="3859" y="0"/>
                  </a:moveTo>
                  <a:cubicBezTo>
                    <a:pt x="1737" y="0"/>
                    <a:pt x="0" y="1544"/>
                    <a:pt x="0" y="3667"/>
                  </a:cubicBezTo>
                  <a:cubicBezTo>
                    <a:pt x="0" y="5789"/>
                    <a:pt x="1737" y="7526"/>
                    <a:pt x="3859" y="7526"/>
                  </a:cubicBezTo>
                  <a:cubicBezTo>
                    <a:pt x="5982" y="7526"/>
                    <a:pt x="7718" y="5789"/>
                    <a:pt x="7718" y="3667"/>
                  </a:cubicBezTo>
                  <a:cubicBezTo>
                    <a:pt x="7718" y="1544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020" name="Google Shape;1020;p15"/>
            <p:cNvSpPr/>
            <p:nvPr/>
          </p:nvSpPr>
          <p:spPr>
            <a:xfrm>
              <a:off x="3612200" y="5110250"/>
              <a:ext cx="188175" cy="188150"/>
            </a:xfrm>
            <a:custGeom>
              <a:avLst/>
              <a:gdLst/>
              <a:ahLst/>
              <a:cxnLst/>
              <a:rect l="l" t="t" r="r" b="b"/>
              <a:pathLst>
                <a:path w="7527" h="7526" extrusionOk="0">
                  <a:moveTo>
                    <a:pt x="3667" y="0"/>
                  </a:moveTo>
                  <a:cubicBezTo>
                    <a:pt x="1544" y="0"/>
                    <a:pt x="1" y="1544"/>
                    <a:pt x="1" y="3667"/>
                  </a:cubicBezTo>
                  <a:cubicBezTo>
                    <a:pt x="1" y="5789"/>
                    <a:pt x="1544" y="7526"/>
                    <a:pt x="3667" y="7526"/>
                  </a:cubicBezTo>
                  <a:cubicBezTo>
                    <a:pt x="5789" y="7526"/>
                    <a:pt x="7526" y="5789"/>
                    <a:pt x="7526" y="3667"/>
                  </a:cubicBezTo>
                  <a:cubicBezTo>
                    <a:pt x="7526" y="1544"/>
                    <a:pt x="5789" y="0"/>
                    <a:pt x="3667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021" name="Google Shape;1021;p15"/>
            <p:cNvSpPr/>
            <p:nvPr/>
          </p:nvSpPr>
          <p:spPr>
            <a:xfrm>
              <a:off x="4417800" y="5110250"/>
              <a:ext cx="188150" cy="188150"/>
            </a:xfrm>
            <a:custGeom>
              <a:avLst/>
              <a:gdLst/>
              <a:ahLst/>
              <a:cxnLst/>
              <a:rect l="l" t="t" r="r" b="b"/>
              <a:pathLst>
                <a:path w="7526" h="7526" extrusionOk="0">
                  <a:moveTo>
                    <a:pt x="3860" y="0"/>
                  </a:moveTo>
                  <a:cubicBezTo>
                    <a:pt x="1737" y="0"/>
                    <a:pt x="0" y="1544"/>
                    <a:pt x="0" y="3667"/>
                  </a:cubicBezTo>
                  <a:cubicBezTo>
                    <a:pt x="0" y="5789"/>
                    <a:pt x="1737" y="7526"/>
                    <a:pt x="3860" y="7526"/>
                  </a:cubicBezTo>
                  <a:cubicBezTo>
                    <a:pt x="5789" y="7526"/>
                    <a:pt x="7526" y="5789"/>
                    <a:pt x="7526" y="3667"/>
                  </a:cubicBezTo>
                  <a:cubicBezTo>
                    <a:pt x="7526" y="1544"/>
                    <a:pt x="5789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022" name="Google Shape;1022;p15"/>
            <p:cNvSpPr/>
            <p:nvPr/>
          </p:nvSpPr>
          <p:spPr>
            <a:xfrm>
              <a:off x="5223400" y="5110250"/>
              <a:ext cx="188150" cy="188150"/>
            </a:xfrm>
            <a:custGeom>
              <a:avLst/>
              <a:gdLst/>
              <a:ahLst/>
              <a:cxnLst/>
              <a:rect l="l" t="t" r="r" b="b"/>
              <a:pathLst>
                <a:path w="7526" h="7526" extrusionOk="0">
                  <a:moveTo>
                    <a:pt x="3859" y="0"/>
                  </a:moveTo>
                  <a:cubicBezTo>
                    <a:pt x="1737" y="0"/>
                    <a:pt x="0" y="1544"/>
                    <a:pt x="0" y="3667"/>
                  </a:cubicBezTo>
                  <a:cubicBezTo>
                    <a:pt x="0" y="5789"/>
                    <a:pt x="1737" y="7526"/>
                    <a:pt x="3859" y="7526"/>
                  </a:cubicBezTo>
                  <a:cubicBezTo>
                    <a:pt x="5982" y="7526"/>
                    <a:pt x="7525" y="5789"/>
                    <a:pt x="7525" y="3667"/>
                  </a:cubicBezTo>
                  <a:cubicBezTo>
                    <a:pt x="7525" y="1544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023" name="Google Shape;1023;p15"/>
            <p:cNvSpPr/>
            <p:nvPr/>
          </p:nvSpPr>
          <p:spPr>
            <a:xfrm>
              <a:off x="6028975" y="5110250"/>
              <a:ext cx="192975" cy="188150"/>
            </a:xfrm>
            <a:custGeom>
              <a:avLst/>
              <a:gdLst/>
              <a:ahLst/>
              <a:cxnLst/>
              <a:rect l="l" t="t" r="r" b="b"/>
              <a:pathLst>
                <a:path w="7719" h="7526" extrusionOk="0">
                  <a:moveTo>
                    <a:pt x="3860" y="0"/>
                  </a:moveTo>
                  <a:cubicBezTo>
                    <a:pt x="1737" y="0"/>
                    <a:pt x="1" y="1544"/>
                    <a:pt x="1" y="3667"/>
                  </a:cubicBezTo>
                  <a:cubicBezTo>
                    <a:pt x="1" y="5789"/>
                    <a:pt x="1737" y="7526"/>
                    <a:pt x="3860" y="7526"/>
                  </a:cubicBezTo>
                  <a:cubicBezTo>
                    <a:pt x="5982" y="7526"/>
                    <a:pt x="7719" y="5789"/>
                    <a:pt x="7719" y="3667"/>
                  </a:cubicBezTo>
                  <a:cubicBezTo>
                    <a:pt x="7719" y="1544"/>
                    <a:pt x="5982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</p:grpSp>
      <p:sp>
        <p:nvSpPr>
          <p:cNvPr id="1024" name="Google Shape;1024;p15"/>
          <p:cNvSpPr txBox="1">
            <a:spLocks noGrp="1"/>
          </p:cNvSpPr>
          <p:nvPr>
            <p:ph type="subTitle" idx="1"/>
          </p:nvPr>
        </p:nvSpPr>
        <p:spPr>
          <a:xfrm>
            <a:off x="3459150" y="2050627"/>
            <a:ext cx="2225700" cy="673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32356"/>
              </a:buClr>
              <a:buSzPts val="2000"/>
              <a:buFont typeface="Montserrat Black"/>
              <a:buNone/>
              <a:defRPr sz="2000">
                <a:solidFill>
                  <a:srgbClr val="132356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Montserrat Black"/>
              <a:buNone/>
              <a:defRPr sz="2100">
                <a:latin typeface="Montserrat Black"/>
                <a:ea typeface="Montserrat Black"/>
                <a:cs typeface="Montserrat Black"/>
                <a:sym typeface="Montserrat Black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Montserrat Black"/>
              <a:buNone/>
              <a:defRPr sz="2100">
                <a:latin typeface="Montserrat Black"/>
                <a:ea typeface="Montserrat Black"/>
                <a:cs typeface="Montserrat Black"/>
                <a:sym typeface="Montserrat Black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Montserrat Black"/>
              <a:buNone/>
              <a:defRPr sz="2100">
                <a:latin typeface="Montserrat Black"/>
                <a:ea typeface="Montserrat Black"/>
                <a:cs typeface="Montserrat Black"/>
                <a:sym typeface="Montserrat Black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Montserrat Black"/>
              <a:buNone/>
              <a:defRPr sz="2100">
                <a:latin typeface="Montserrat Black"/>
                <a:ea typeface="Montserrat Black"/>
                <a:cs typeface="Montserrat Black"/>
                <a:sym typeface="Montserrat Black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Montserrat Black"/>
              <a:buNone/>
              <a:defRPr sz="2100">
                <a:latin typeface="Montserrat Black"/>
                <a:ea typeface="Montserrat Black"/>
                <a:cs typeface="Montserrat Black"/>
                <a:sym typeface="Montserrat Black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Montserrat Black"/>
              <a:buNone/>
              <a:defRPr sz="2100">
                <a:latin typeface="Montserrat Black"/>
                <a:ea typeface="Montserrat Black"/>
                <a:cs typeface="Montserrat Black"/>
                <a:sym typeface="Montserrat Black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Montserrat Black"/>
              <a:buNone/>
              <a:defRPr sz="2100">
                <a:latin typeface="Montserrat Black"/>
                <a:ea typeface="Montserrat Black"/>
                <a:cs typeface="Montserrat Black"/>
                <a:sym typeface="Montserrat Black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Montserrat Black"/>
              <a:buNone/>
              <a:defRPr sz="2100">
                <a:latin typeface="Montserrat Black"/>
                <a:ea typeface="Montserrat Black"/>
                <a:cs typeface="Montserrat Black"/>
                <a:sym typeface="Montserrat Black"/>
              </a:defRPr>
            </a:lvl9pPr>
          </a:lstStyle>
          <a:p>
            <a:endParaRPr/>
          </a:p>
        </p:txBody>
      </p:sp>
      <p:sp>
        <p:nvSpPr>
          <p:cNvPr id="1025" name="Google Shape;1025;p15"/>
          <p:cNvSpPr txBox="1">
            <a:spLocks noGrp="1"/>
          </p:cNvSpPr>
          <p:nvPr>
            <p:ph type="subTitle" idx="2"/>
          </p:nvPr>
        </p:nvSpPr>
        <p:spPr>
          <a:xfrm>
            <a:off x="3459150" y="2644899"/>
            <a:ext cx="2225700" cy="99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32356"/>
              </a:buClr>
              <a:buSzPts val="1600"/>
              <a:buFont typeface="Montserrat Medium"/>
              <a:buNone/>
              <a:defRPr sz="1600">
                <a:solidFill>
                  <a:srgbClr val="132356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026" name="Google Shape;1026;p15"/>
          <p:cNvSpPr txBox="1">
            <a:spLocks noGrp="1"/>
          </p:cNvSpPr>
          <p:nvPr>
            <p:ph type="subTitle" idx="3"/>
          </p:nvPr>
        </p:nvSpPr>
        <p:spPr>
          <a:xfrm>
            <a:off x="6198295" y="2050627"/>
            <a:ext cx="2225700" cy="673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32356"/>
              </a:buClr>
              <a:buSzPts val="2000"/>
              <a:buFont typeface="Montserrat Black"/>
              <a:buNone/>
              <a:defRPr sz="2000">
                <a:solidFill>
                  <a:srgbClr val="132356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Montserrat Black"/>
              <a:buNone/>
              <a:defRPr sz="2100">
                <a:latin typeface="Montserrat Black"/>
                <a:ea typeface="Montserrat Black"/>
                <a:cs typeface="Montserrat Black"/>
                <a:sym typeface="Montserrat Black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Montserrat Black"/>
              <a:buNone/>
              <a:defRPr sz="2100">
                <a:latin typeface="Montserrat Black"/>
                <a:ea typeface="Montserrat Black"/>
                <a:cs typeface="Montserrat Black"/>
                <a:sym typeface="Montserrat Black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Montserrat Black"/>
              <a:buNone/>
              <a:defRPr sz="2100">
                <a:latin typeface="Montserrat Black"/>
                <a:ea typeface="Montserrat Black"/>
                <a:cs typeface="Montserrat Black"/>
                <a:sym typeface="Montserrat Black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Montserrat Black"/>
              <a:buNone/>
              <a:defRPr sz="2100">
                <a:latin typeface="Montserrat Black"/>
                <a:ea typeface="Montserrat Black"/>
                <a:cs typeface="Montserrat Black"/>
                <a:sym typeface="Montserrat Black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Montserrat Black"/>
              <a:buNone/>
              <a:defRPr sz="2100">
                <a:latin typeface="Montserrat Black"/>
                <a:ea typeface="Montserrat Black"/>
                <a:cs typeface="Montserrat Black"/>
                <a:sym typeface="Montserrat Black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Montserrat Black"/>
              <a:buNone/>
              <a:defRPr sz="2100">
                <a:latin typeface="Montserrat Black"/>
                <a:ea typeface="Montserrat Black"/>
                <a:cs typeface="Montserrat Black"/>
                <a:sym typeface="Montserrat Black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Montserrat Black"/>
              <a:buNone/>
              <a:defRPr sz="2100">
                <a:latin typeface="Montserrat Black"/>
                <a:ea typeface="Montserrat Black"/>
                <a:cs typeface="Montserrat Black"/>
                <a:sym typeface="Montserrat Black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Montserrat Black"/>
              <a:buNone/>
              <a:defRPr sz="2100">
                <a:latin typeface="Montserrat Black"/>
                <a:ea typeface="Montserrat Black"/>
                <a:cs typeface="Montserrat Black"/>
                <a:sym typeface="Montserrat Black"/>
              </a:defRPr>
            </a:lvl9pPr>
          </a:lstStyle>
          <a:p>
            <a:endParaRPr/>
          </a:p>
        </p:txBody>
      </p:sp>
      <p:sp>
        <p:nvSpPr>
          <p:cNvPr id="1027" name="Google Shape;1027;p15"/>
          <p:cNvSpPr txBox="1">
            <a:spLocks noGrp="1"/>
          </p:cNvSpPr>
          <p:nvPr>
            <p:ph type="subTitle" idx="4"/>
          </p:nvPr>
        </p:nvSpPr>
        <p:spPr>
          <a:xfrm>
            <a:off x="6198295" y="2644899"/>
            <a:ext cx="2225700" cy="99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32356"/>
              </a:buClr>
              <a:buSzPts val="1600"/>
              <a:buFont typeface="Montserrat Medium"/>
              <a:buNone/>
              <a:defRPr sz="1600">
                <a:solidFill>
                  <a:srgbClr val="132356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028" name="Google Shape;1028;p15"/>
          <p:cNvSpPr txBox="1">
            <a:spLocks noGrp="1"/>
          </p:cNvSpPr>
          <p:nvPr>
            <p:ph type="ctrTitle"/>
          </p:nvPr>
        </p:nvSpPr>
        <p:spPr>
          <a:xfrm>
            <a:off x="1123200" y="414000"/>
            <a:ext cx="7300800" cy="627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132356"/>
              </a:buClr>
              <a:buSzPts val="3000"/>
              <a:buFont typeface="Montserrat Black"/>
              <a:buNone/>
              <a:defRPr sz="3000">
                <a:solidFill>
                  <a:srgbClr val="132356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1029" name="Google Shape;1029;p15"/>
          <p:cNvSpPr txBox="1">
            <a:spLocks noGrp="1"/>
          </p:cNvSpPr>
          <p:nvPr>
            <p:ph type="title" idx="5" hasCustomPrompt="1"/>
          </p:nvPr>
        </p:nvSpPr>
        <p:spPr>
          <a:xfrm>
            <a:off x="172800" y="414000"/>
            <a:ext cx="927600" cy="62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E6E6E6"/>
              </a:buClr>
              <a:buSzPts val="2000"/>
              <a:buFont typeface="Montserrat Black"/>
              <a:buNone/>
              <a:defRPr sz="2000">
                <a:solidFill>
                  <a:srgbClr val="E6E6E6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rgbClr val="DCE6FF"/>
              </a:buClr>
              <a:buSzPts val="12000"/>
              <a:buNone/>
              <a:defRPr sz="12000">
                <a:solidFill>
                  <a:srgbClr val="DCE6FF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rgbClr val="DCE6FF"/>
              </a:buClr>
              <a:buSzPts val="12000"/>
              <a:buNone/>
              <a:defRPr sz="12000">
                <a:solidFill>
                  <a:srgbClr val="DCE6FF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rgbClr val="DCE6FF"/>
              </a:buClr>
              <a:buSzPts val="12000"/>
              <a:buNone/>
              <a:defRPr sz="12000">
                <a:solidFill>
                  <a:srgbClr val="DCE6FF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rgbClr val="DCE6FF"/>
              </a:buClr>
              <a:buSzPts val="12000"/>
              <a:buNone/>
              <a:defRPr sz="12000">
                <a:solidFill>
                  <a:srgbClr val="DCE6FF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rgbClr val="DCE6FF"/>
              </a:buClr>
              <a:buSzPts val="12000"/>
              <a:buNone/>
              <a:defRPr sz="12000">
                <a:solidFill>
                  <a:srgbClr val="DCE6FF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rgbClr val="DCE6FF"/>
              </a:buClr>
              <a:buSzPts val="12000"/>
              <a:buNone/>
              <a:defRPr sz="12000">
                <a:solidFill>
                  <a:srgbClr val="DCE6FF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rgbClr val="DCE6FF"/>
              </a:buClr>
              <a:buSzPts val="12000"/>
              <a:buNone/>
              <a:defRPr sz="12000">
                <a:solidFill>
                  <a:srgbClr val="DCE6FF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rgbClr val="DCE6FF"/>
              </a:buClr>
              <a:buSzPts val="12000"/>
              <a:buNone/>
              <a:defRPr sz="12000">
                <a:solidFill>
                  <a:srgbClr val="DCE6FF"/>
                </a:solidFill>
              </a:defRPr>
            </a:lvl9pPr>
          </a:lstStyle>
          <a:p>
            <a:r>
              <a:t>xx%</a:t>
            </a:r>
          </a:p>
        </p:txBody>
      </p:sp>
      <p:grpSp>
        <p:nvGrpSpPr>
          <p:cNvPr id="1030" name="Google Shape;1030;p15"/>
          <p:cNvGrpSpPr/>
          <p:nvPr/>
        </p:nvGrpSpPr>
        <p:grpSpPr>
          <a:xfrm>
            <a:off x="8535285" y="536212"/>
            <a:ext cx="1393174" cy="1401190"/>
            <a:chOff x="1190625" y="238125"/>
            <a:chExt cx="5031325" cy="5060275"/>
          </a:xfrm>
        </p:grpSpPr>
        <p:sp>
          <p:nvSpPr>
            <p:cNvPr id="1031" name="Google Shape;1031;p15"/>
            <p:cNvSpPr/>
            <p:nvPr/>
          </p:nvSpPr>
          <p:spPr>
            <a:xfrm>
              <a:off x="1190625" y="238125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8"/>
                    <a:pt x="3859" y="7718"/>
                  </a:cubicBezTo>
                  <a:cubicBezTo>
                    <a:pt x="5982" y="7718"/>
                    <a:pt x="7718" y="5982"/>
                    <a:pt x="7718" y="3859"/>
                  </a:cubicBezTo>
                  <a:cubicBezTo>
                    <a:pt x="7718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032" name="Google Shape;1032;p15"/>
            <p:cNvSpPr/>
            <p:nvPr/>
          </p:nvSpPr>
          <p:spPr>
            <a:xfrm>
              <a:off x="1996200" y="238125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0"/>
                  </a:moveTo>
                  <a:cubicBezTo>
                    <a:pt x="1737" y="0"/>
                    <a:pt x="1" y="1737"/>
                    <a:pt x="1" y="3859"/>
                  </a:cubicBezTo>
                  <a:cubicBezTo>
                    <a:pt x="1" y="5982"/>
                    <a:pt x="1737" y="7718"/>
                    <a:pt x="3860" y="7718"/>
                  </a:cubicBezTo>
                  <a:cubicBezTo>
                    <a:pt x="5982" y="7718"/>
                    <a:pt x="7719" y="5982"/>
                    <a:pt x="7719" y="3859"/>
                  </a:cubicBezTo>
                  <a:cubicBezTo>
                    <a:pt x="7719" y="1737"/>
                    <a:pt x="5982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033" name="Google Shape;1033;p15"/>
            <p:cNvSpPr/>
            <p:nvPr/>
          </p:nvSpPr>
          <p:spPr>
            <a:xfrm>
              <a:off x="2801800" y="238125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8"/>
                    <a:pt x="3859" y="7718"/>
                  </a:cubicBezTo>
                  <a:cubicBezTo>
                    <a:pt x="5982" y="7718"/>
                    <a:pt x="7718" y="5982"/>
                    <a:pt x="7718" y="3859"/>
                  </a:cubicBezTo>
                  <a:cubicBezTo>
                    <a:pt x="7718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034" name="Google Shape;1034;p15"/>
            <p:cNvSpPr/>
            <p:nvPr/>
          </p:nvSpPr>
          <p:spPr>
            <a:xfrm>
              <a:off x="3612200" y="238125"/>
              <a:ext cx="188175" cy="192975"/>
            </a:xfrm>
            <a:custGeom>
              <a:avLst/>
              <a:gdLst/>
              <a:ahLst/>
              <a:cxnLst/>
              <a:rect l="l" t="t" r="r" b="b"/>
              <a:pathLst>
                <a:path w="7527" h="7719" extrusionOk="0">
                  <a:moveTo>
                    <a:pt x="3667" y="0"/>
                  </a:moveTo>
                  <a:cubicBezTo>
                    <a:pt x="1544" y="0"/>
                    <a:pt x="1" y="1737"/>
                    <a:pt x="1" y="3859"/>
                  </a:cubicBezTo>
                  <a:cubicBezTo>
                    <a:pt x="1" y="5982"/>
                    <a:pt x="1544" y="7718"/>
                    <a:pt x="3667" y="7718"/>
                  </a:cubicBezTo>
                  <a:cubicBezTo>
                    <a:pt x="5789" y="7718"/>
                    <a:pt x="7526" y="5982"/>
                    <a:pt x="7526" y="3859"/>
                  </a:cubicBezTo>
                  <a:cubicBezTo>
                    <a:pt x="7526" y="1737"/>
                    <a:pt x="5789" y="0"/>
                    <a:pt x="3667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035" name="Google Shape;1035;p15"/>
            <p:cNvSpPr/>
            <p:nvPr/>
          </p:nvSpPr>
          <p:spPr>
            <a:xfrm>
              <a:off x="4417800" y="238125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60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8"/>
                    <a:pt x="3860" y="7718"/>
                  </a:cubicBezTo>
                  <a:cubicBezTo>
                    <a:pt x="5789" y="7718"/>
                    <a:pt x="7526" y="5982"/>
                    <a:pt x="7526" y="3859"/>
                  </a:cubicBezTo>
                  <a:cubicBezTo>
                    <a:pt x="7526" y="1737"/>
                    <a:pt x="5789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036" name="Google Shape;1036;p15"/>
            <p:cNvSpPr/>
            <p:nvPr/>
          </p:nvSpPr>
          <p:spPr>
            <a:xfrm>
              <a:off x="5223400" y="238125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8"/>
                    <a:pt x="3859" y="7718"/>
                  </a:cubicBezTo>
                  <a:cubicBezTo>
                    <a:pt x="5982" y="7718"/>
                    <a:pt x="7525" y="5982"/>
                    <a:pt x="7525" y="3859"/>
                  </a:cubicBezTo>
                  <a:cubicBezTo>
                    <a:pt x="7525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037" name="Google Shape;1037;p15"/>
            <p:cNvSpPr/>
            <p:nvPr/>
          </p:nvSpPr>
          <p:spPr>
            <a:xfrm>
              <a:off x="6028975" y="238125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0"/>
                  </a:moveTo>
                  <a:cubicBezTo>
                    <a:pt x="1737" y="0"/>
                    <a:pt x="1" y="1737"/>
                    <a:pt x="1" y="3859"/>
                  </a:cubicBezTo>
                  <a:cubicBezTo>
                    <a:pt x="1" y="5982"/>
                    <a:pt x="1737" y="7718"/>
                    <a:pt x="3860" y="7718"/>
                  </a:cubicBezTo>
                  <a:cubicBezTo>
                    <a:pt x="5982" y="7718"/>
                    <a:pt x="7719" y="5982"/>
                    <a:pt x="7719" y="3859"/>
                  </a:cubicBezTo>
                  <a:cubicBezTo>
                    <a:pt x="7719" y="1737"/>
                    <a:pt x="5982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038" name="Google Shape;1038;p15"/>
            <p:cNvSpPr/>
            <p:nvPr/>
          </p:nvSpPr>
          <p:spPr>
            <a:xfrm>
              <a:off x="1190625" y="93275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718" y="5982"/>
                    <a:pt x="7718" y="3860"/>
                  </a:cubicBezTo>
                  <a:cubicBezTo>
                    <a:pt x="7718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039" name="Google Shape;1039;p15"/>
            <p:cNvSpPr/>
            <p:nvPr/>
          </p:nvSpPr>
          <p:spPr>
            <a:xfrm>
              <a:off x="1996200" y="93275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1"/>
                  </a:moveTo>
                  <a:cubicBezTo>
                    <a:pt x="1737" y="1"/>
                    <a:pt x="1" y="1737"/>
                    <a:pt x="1" y="3860"/>
                  </a:cubicBezTo>
                  <a:cubicBezTo>
                    <a:pt x="1" y="5982"/>
                    <a:pt x="1737" y="7719"/>
                    <a:pt x="3860" y="7719"/>
                  </a:cubicBezTo>
                  <a:cubicBezTo>
                    <a:pt x="5982" y="7719"/>
                    <a:pt x="7719" y="5982"/>
                    <a:pt x="7719" y="3860"/>
                  </a:cubicBezTo>
                  <a:cubicBezTo>
                    <a:pt x="7719" y="1737"/>
                    <a:pt x="5982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040" name="Google Shape;1040;p15"/>
            <p:cNvSpPr/>
            <p:nvPr/>
          </p:nvSpPr>
          <p:spPr>
            <a:xfrm>
              <a:off x="2801800" y="93275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718" y="5982"/>
                    <a:pt x="7718" y="3860"/>
                  </a:cubicBezTo>
                  <a:cubicBezTo>
                    <a:pt x="7718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041" name="Google Shape;1041;p15"/>
            <p:cNvSpPr/>
            <p:nvPr/>
          </p:nvSpPr>
          <p:spPr>
            <a:xfrm>
              <a:off x="3612200" y="932750"/>
              <a:ext cx="188175" cy="192975"/>
            </a:xfrm>
            <a:custGeom>
              <a:avLst/>
              <a:gdLst/>
              <a:ahLst/>
              <a:cxnLst/>
              <a:rect l="l" t="t" r="r" b="b"/>
              <a:pathLst>
                <a:path w="7527" h="7719" extrusionOk="0">
                  <a:moveTo>
                    <a:pt x="3667" y="1"/>
                  </a:moveTo>
                  <a:cubicBezTo>
                    <a:pt x="1544" y="1"/>
                    <a:pt x="1" y="1737"/>
                    <a:pt x="1" y="3860"/>
                  </a:cubicBezTo>
                  <a:cubicBezTo>
                    <a:pt x="1" y="5982"/>
                    <a:pt x="1544" y="7719"/>
                    <a:pt x="3667" y="7719"/>
                  </a:cubicBezTo>
                  <a:cubicBezTo>
                    <a:pt x="5789" y="7719"/>
                    <a:pt x="7526" y="5982"/>
                    <a:pt x="7526" y="3860"/>
                  </a:cubicBezTo>
                  <a:cubicBezTo>
                    <a:pt x="7526" y="1737"/>
                    <a:pt x="5789" y="1"/>
                    <a:pt x="3667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042" name="Google Shape;1042;p15"/>
            <p:cNvSpPr/>
            <p:nvPr/>
          </p:nvSpPr>
          <p:spPr>
            <a:xfrm>
              <a:off x="4417800" y="932750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60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60" y="7719"/>
                  </a:cubicBezTo>
                  <a:cubicBezTo>
                    <a:pt x="5789" y="7719"/>
                    <a:pt x="7526" y="5982"/>
                    <a:pt x="7526" y="3860"/>
                  </a:cubicBezTo>
                  <a:cubicBezTo>
                    <a:pt x="7526" y="1737"/>
                    <a:pt x="5789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043" name="Google Shape;1043;p15"/>
            <p:cNvSpPr/>
            <p:nvPr/>
          </p:nvSpPr>
          <p:spPr>
            <a:xfrm>
              <a:off x="5223400" y="932750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525" y="5982"/>
                    <a:pt x="7525" y="3860"/>
                  </a:cubicBezTo>
                  <a:cubicBezTo>
                    <a:pt x="7525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044" name="Google Shape;1044;p15"/>
            <p:cNvSpPr/>
            <p:nvPr/>
          </p:nvSpPr>
          <p:spPr>
            <a:xfrm>
              <a:off x="6028975" y="93275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1"/>
                  </a:moveTo>
                  <a:cubicBezTo>
                    <a:pt x="1737" y="1"/>
                    <a:pt x="1" y="1737"/>
                    <a:pt x="1" y="3860"/>
                  </a:cubicBezTo>
                  <a:cubicBezTo>
                    <a:pt x="1" y="5982"/>
                    <a:pt x="1737" y="7719"/>
                    <a:pt x="3860" y="7719"/>
                  </a:cubicBezTo>
                  <a:cubicBezTo>
                    <a:pt x="5982" y="7719"/>
                    <a:pt x="7719" y="5982"/>
                    <a:pt x="7719" y="3860"/>
                  </a:cubicBezTo>
                  <a:cubicBezTo>
                    <a:pt x="7719" y="1737"/>
                    <a:pt x="5982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045" name="Google Shape;1045;p15"/>
            <p:cNvSpPr/>
            <p:nvPr/>
          </p:nvSpPr>
          <p:spPr>
            <a:xfrm>
              <a:off x="1190625" y="162740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718" y="5982"/>
                    <a:pt x="7718" y="3859"/>
                  </a:cubicBezTo>
                  <a:cubicBezTo>
                    <a:pt x="7718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046" name="Google Shape;1046;p15"/>
            <p:cNvSpPr/>
            <p:nvPr/>
          </p:nvSpPr>
          <p:spPr>
            <a:xfrm>
              <a:off x="1996200" y="162740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0"/>
                  </a:moveTo>
                  <a:cubicBezTo>
                    <a:pt x="1737" y="0"/>
                    <a:pt x="1" y="1737"/>
                    <a:pt x="1" y="3859"/>
                  </a:cubicBezTo>
                  <a:cubicBezTo>
                    <a:pt x="1" y="5982"/>
                    <a:pt x="1737" y="7719"/>
                    <a:pt x="3860" y="7719"/>
                  </a:cubicBezTo>
                  <a:cubicBezTo>
                    <a:pt x="5982" y="7719"/>
                    <a:pt x="7719" y="5982"/>
                    <a:pt x="7719" y="3859"/>
                  </a:cubicBezTo>
                  <a:cubicBezTo>
                    <a:pt x="7719" y="1737"/>
                    <a:pt x="5982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047" name="Google Shape;1047;p15"/>
            <p:cNvSpPr/>
            <p:nvPr/>
          </p:nvSpPr>
          <p:spPr>
            <a:xfrm>
              <a:off x="2801800" y="162740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718" y="5982"/>
                    <a:pt x="7718" y="3859"/>
                  </a:cubicBezTo>
                  <a:cubicBezTo>
                    <a:pt x="7718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048" name="Google Shape;1048;p15"/>
            <p:cNvSpPr/>
            <p:nvPr/>
          </p:nvSpPr>
          <p:spPr>
            <a:xfrm>
              <a:off x="3612200" y="1627400"/>
              <a:ext cx="188175" cy="192975"/>
            </a:xfrm>
            <a:custGeom>
              <a:avLst/>
              <a:gdLst/>
              <a:ahLst/>
              <a:cxnLst/>
              <a:rect l="l" t="t" r="r" b="b"/>
              <a:pathLst>
                <a:path w="7527" h="7719" extrusionOk="0">
                  <a:moveTo>
                    <a:pt x="3667" y="0"/>
                  </a:moveTo>
                  <a:cubicBezTo>
                    <a:pt x="1544" y="0"/>
                    <a:pt x="1" y="1737"/>
                    <a:pt x="1" y="3859"/>
                  </a:cubicBezTo>
                  <a:cubicBezTo>
                    <a:pt x="1" y="5982"/>
                    <a:pt x="1544" y="7719"/>
                    <a:pt x="3667" y="7719"/>
                  </a:cubicBezTo>
                  <a:cubicBezTo>
                    <a:pt x="5789" y="7719"/>
                    <a:pt x="7526" y="5982"/>
                    <a:pt x="7526" y="3859"/>
                  </a:cubicBezTo>
                  <a:cubicBezTo>
                    <a:pt x="7526" y="1737"/>
                    <a:pt x="5789" y="0"/>
                    <a:pt x="3667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049" name="Google Shape;1049;p15"/>
            <p:cNvSpPr/>
            <p:nvPr/>
          </p:nvSpPr>
          <p:spPr>
            <a:xfrm>
              <a:off x="4417800" y="1627400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60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9"/>
                    <a:pt x="3860" y="7719"/>
                  </a:cubicBezTo>
                  <a:cubicBezTo>
                    <a:pt x="5789" y="7719"/>
                    <a:pt x="7526" y="5982"/>
                    <a:pt x="7526" y="3859"/>
                  </a:cubicBezTo>
                  <a:cubicBezTo>
                    <a:pt x="7526" y="1737"/>
                    <a:pt x="5789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050" name="Google Shape;1050;p15"/>
            <p:cNvSpPr/>
            <p:nvPr/>
          </p:nvSpPr>
          <p:spPr>
            <a:xfrm>
              <a:off x="5223400" y="1627400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525" y="5982"/>
                    <a:pt x="7525" y="3859"/>
                  </a:cubicBezTo>
                  <a:cubicBezTo>
                    <a:pt x="7525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051" name="Google Shape;1051;p15"/>
            <p:cNvSpPr/>
            <p:nvPr/>
          </p:nvSpPr>
          <p:spPr>
            <a:xfrm>
              <a:off x="6028975" y="162740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0"/>
                  </a:moveTo>
                  <a:cubicBezTo>
                    <a:pt x="1737" y="0"/>
                    <a:pt x="1" y="1737"/>
                    <a:pt x="1" y="3859"/>
                  </a:cubicBezTo>
                  <a:cubicBezTo>
                    <a:pt x="1" y="5982"/>
                    <a:pt x="1737" y="7719"/>
                    <a:pt x="3860" y="7719"/>
                  </a:cubicBezTo>
                  <a:cubicBezTo>
                    <a:pt x="5982" y="7719"/>
                    <a:pt x="7719" y="5982"/>
                    <a:pt x="7719" y="3859"/>
                  </a:cubicBezTo>
                  <a:cubicBezTo>
                    <a:pt x="7719" y="1737"/>
                    <a:pt x="5982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052" name="Google Shape;1052;p15"/>
            <p:cNvSpPr/>
            <p:nvPr/>
          </p:nvSpPr>
          <p:spPr>
            <a:xfrm>
              <a:off x="1190625" y="2326850"/>
              <a:ext cx="192975" cy="188175"/>
            </a:xfrm>
            <a:custGeom>
              <a:avLst/>
              <a:gdLst/>
              <a:ahLst/>
              <a:cxnLst/>
              <a:rect l="l" t="t" r="r" b="b"/>
              <a:pathLst>
                <a:path w="7719" h="7527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790"/>
                    <a:pt x="1737" y="7526"/>
                    <a:pt x="3859" y="7526"/>
                  </a:cubicBezTo>
                  <a:cubicBezTo>
                    <a:pt x="5982" y="7526"/>
                    <a:pt x="7718" y="5790"/>
                    <a:pt x="7718" y="3860"/>
                  </a:cubicBezTo>
                  <a:cubicBezTo>
                    <a:pt x="7718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053" name="Google Shape;1053;p15"/>
            <p:cNvSpPr/>
            <p:nvPr/>
          </p:nvSpPr>
          <p:spPr>
            <a:xfrm>
              <a:off x="1996200" y="2326850"/>
              <a:ext cx="192975" cy="188175"/>
            </a:xfrm>
            <a:custGeom>
              <a:avLst/>
              <a:gdLst/>
              <a:ahLst/>
              <a:cxnLst/>
              <a:rect l="l" t="t" r="r" b="b"/>
              <a:pathLst>
                <a:path w="7719" h="7527" extrusionOk="0">
                  <a:moveTo>
                    <a:pt x="3860" y="1"/>
                  </a:moveTo>
                  <a:cubicBezTo>
                    <a:pt x="1737" y="1"/>
                    <a:pt x="1" y="1737"/>
                    <a:pt x="1" y="3860"/>
                  </a:cubicBezTo>
                  <a:cubicBezTo>
                    <a:pt x="1" y="5790"/>
                    <a:pt x="1737" y="7526"/>
                    <a:pt x="3860" y="7526"/>
                  </a:cubicBezTo>
                  <a:cubicBezTo>
                    <a:pt x="5982" y="7526"/>
                    <a:pt x="7719" y="5790"/>
                    <a:pt x="7719" y="3860"/>
                  </a:cubicBezTo>
                  <a:cubicBezTo>
                    <a:pt x="7719" y="1737"/>
                    <a:pt x="5982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054" name="Google Shape;1054;p15"/>
            <p:cNvSpPr/>
            <p:nvPr/>
          </p:nvSpPr>
          <p:spPr>
            <a:xfrm>
              <a:off x="2801800" y="2326850"/>
              <a:ext cx="192975" cy="188175"/>
            </a:xfrm>
            <a:custGeom>
              <a:avLst/>
              <a:gdLst/>
              <a:ahLst/>
              <a:cxnLst/>
              <a:rect l="l" t="t" r="r" b="b"/>
              <a:pathLst>
                <a:path w="7719" h="7527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790"/>
                    <a:pt x="1737" y="7526"/>
                    <a:pt x="3859" y="7526"/>
                  </a:cubicBezTo>
                  <a:cubicBezTo>
                    <a:pt x="5982" y="7526"/>
                    <a:pt x="7718" y="5790"/>
                    <a:pt x="7718" y="3860"/>
                  </a:cubicBezTo>
                  <a:cubicBezTo>
                    <a:pt x="7718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055" name="Google Shape;1055;p15"/>
            <p:cNvSpPr/>
            <p:nvPr/>
          </p:nvSpPr>
          <p:spPr>
            <a:xfrm>
              <a:off x="3612200" y="2326850"/>
              <a:ext cx="188175" cy="188175"/>
            </a:xfrm>
            <a:custGeom>
              <a:avLst/>
              <a:gdLst/>
              <a:ahLst/>
              <a:cxnLst/>
              <a:rect l="l" t="t" r="r" b="b"/>
              <a:pathLst>
                <a:path w="7527" h="7527" extrusionOk="0">
                  <a:moveTo>
                    <a:pt x="3667" y="1"/>
                  </a:moveTo>
                  <a:cubicBezTo>
                    <a:pt x="1544" y="1"/>
                    <a:pt x="1" y="1737"/>
                    <a:pt x="1" y="3860"/>
                  </a:cubicBezTo>
                  <a:cubicBezTo>
                    <a:pt x="1" y="5790"/>
                    <a:pt x="1544" y="7526"/>
                    <a:pt x="3667" y="7526"/>
                  </a:cubicBezTo>
                  <a:cubicBezTo>
                    <a:pt x="5789" y="7526"/>
                    <a:pt x="7526" y="5790"/>
                    <a:pt x="7526" y="3860"/>
                  </a:cubicBezTo>
                  <a:cubicBezTo>
                    <a:pt x="7526" y="1737"/>
                    <a:pt x="5789" y="1"/>
                    <a:pt x="3667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056" name="Google Shape;1056;p15"/>
            <p:cNvSpPr/>
            <p:nvPr/>
          </p:nvSpPr>
          <p:spPr>
            <a:xfrm>
              <a:off x="4417800" y="2326850"/>
              <a:ext cx="188150" cy="188175"/>
            </a:xfrm>
            <a:custGeom>
              <a:avLst/>
              <a:gdLst/>
              <a:ahLst/>
              <a:cxnLst/>
              <a:rect l="l" t="t" r="r" b="b"/>
              <a:pathLst>
                <a:path w="7526" h="7527" extrusionOk="0">
                  <a:moveTo>
                    <a:pt x="3860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790"/>
                    <a:pt x="1737" y="7526"/>
                    <a:pt x="3860" y="7526"/>
                  </a:cubicBezTo>
                  <a:cubicBezTo>
                    <a:pt x="5789" y="7526"/>
                    <a:pt x="7526" y="5790"/>
                    <a:pt x="7526" y="3860"/>
                  </a:cubicBezTo>
                  <a:cubicBezTo>
                    <a:pt x="7526" y="1737"/>
                    <a:pt x="5789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057" name="Google Shape;1057;p15"/>
            <p:cNvSpPr/>
            <p:nvPr/>
          </p:nvSpPr>
          <p:spPr>
            <a:xfrm>
              <a:off x="5223400" y="2326850"/>
              <a:ext cx="188150" cy="188175"/>
            </a:xfrm>
            <a:custGeom>
              <a:avLst/>
              <a:gdLst/>
              <a:ahLst/>
              <a:cxnLst/>
              <a:rect l="l" t="t" r="r" b="b"/>
              <a:pathLst>
                <a:path w="7526" h="7527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790"/>
                    <a:pt x="1737" y="7526"/>
                    <a:pt x="3859" y="7526"/>
                  </a:cubicBezTo>
                  <a:cubicBezTo>
                    <a:pt x="5982" y="7526"/>
                    <a:pt x="7525" y="5790"/>
                    <a:pt x="7525" y="3860"/>
                  </a:cubicBezTo>
                  <a:cubicBezTo>
                    <a:pt x="7525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058" name="Google Shape;1058;p15"/>
            <p:cNvSpPr/>
            <p:nvPr/>
          </p:nvSpPr>
          <p:spPr>
            <a:xfrm>
              <a:off x="6028975" y="2326850"/>
              <a:ext cx="192975" cy="188175"/>
            </a:xfrm>
            <a:custGeom>
              <a:avLst/>
              <a:gdLst/>
              <a:ahLst/>
              <a:cxnLst/>
              <a:rect l="l" t="t" r="r" b="b"/>
              <a:pathLst>
                <a:path w="7719" h="7527" extrusionOk="0">
                  <a:moveTo>
                    <a:pt x="3860" y="1"/>
                  </a:moveTo>
                  <a:cubicBezTo>
                    <a:pt x="1737" y="1"/>
                    <a:pt x="1" y="1737"/>
                    <a:pt x="1" y="3860"/>
                  </a:cubicBezTo>
                  <a:cubicBezTo>
                    <a:pt x="1" y="5790"/>
                    <a:pt x="1737" y="7526"/>
                    <a:pt x="3860" y="7526"/>
                  </a:cubicBezTo>
                  <a:cubicBezTo>
                    <a:pt x="5982" y="7526"/>
                    <a:pt x="7719" y="5790"/>
                    <a:pt x="7719" y="3860"/>
                  </a:cubicBezTo>
                  <a:cubicBezTo>
                    <a:pt x="7719" y="1737"/>
                    <a:pt x="5982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059" name="Google Shape;1059;p15"/>
            <p:cNvSpPr/>
            <p:nvPr/>
          </p:nvSpPr>
          <p:spPr>
            <a:xfrm>
              <a:off x="1190625" y="302150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718" y="5982"/>
                    <a:pt x="7718" y="3860"/>
                  </a:cubicBezTo>
                  <a:cubicBezTo>
                    <a:pt x="7718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060" name="Google Shape;1060;p15"/>
            <p:cNvSpPr/>
            <p:nvPr/>
          </p:nvSpPr>
          <p:spPr>
            <a:xfrm>
              <a:off x="1996200" y="302150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1"/>
                  </a:moveTo>
                  <a:cubicBezTo>
                    <a:pt x="1737" y="1"/>
                    <a:pt x="1" y="1737"/>
                    <a:pt x="1" y="3860"/>
                  </a:cubicBezTo>
                  <a:cubicBezTo>
                    <a:pt x="1" y="5982"/>
                    <a:pt x="1737" y="7719"/>
                    <a:pt x="3860" y="7719"/>
                  </a:cubicBezTo>
                  <a:cubicBezTo>
                    <a:pt x="5982" y="7719"/>
                    <a:pt x="7719" y="5982"/>
                    <a:pt x="7719" y="3860"/>
                  </a:cubicBezTo>
                  <a:cubicBezTo>
                    <a:pt x="7719" y="1737"/>
                    <a:pt x="5982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061" name="Google Shape;1061;p15"/>
            <p:cNvSpPr/>
            <p:nvPr/>
          </p:nvSpPr>
          <p:spPr>
            <a:xfrm>
              <a:off x="2801800" y="302150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718" y="5982"/>
                    <a:pt x="7718" y="3860"/>
                  </a:cubicBezTo>
                  <a:cubicBezTo>
                    <a:pt x="7718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062" name="Google Shape;1062;p15"/>
            <p:cNvSpPr/>
            <p:nvPr/>
          </p:nvSpPr>
          <p:spPr>
            <a:xfrm>
              <a:off x="3612200" y="3021500"/>
              <a:ext cx="188175" cy="192975"/>
            </a:xfrm>
            <a:custGeom>
              <a:avLst/>
              <a:gdLst/>
              <a:ahLst/>
              <a:cxnLst/>
              <a:rect l="l" t="t" r="r" b="b"/>
              <a:pathLst>
                <a:path w="7527" h="7719" extrusionOk="0">
                  <a:moveTo>
                    <a:pt x="3667" y="1"/>
                  </a:moveTo>
                  <a:cubicBezTo>
                    <a:pt x="1544" y="1"/>
                    <a:pt x="1" y="1737"/>
                    <a:pt x="1" y="3860"/>
                  </a:cubicBezTo>
                  <a:cubicBezTo>
                    <a:pt x="1" y="5982"/>
                    <a:pt x="1544" y="7719"/>
                    <a:pt x="3667" y="7719"/>
                  </a:cubicBezTo>
                  <a:cubicBezTo>
                    <a:pt x="5789" y="7719"/>
                    <a:pt x="7526" y="5982"/>
                    <a:pt x="7526" y="3860"/>
                  </a:cubicBezTo>
                  <a:cubicBezTo>
                    <a:pt x="7526" y="1737"/>
                    <a:pt x="5789" y="1"/>
                    <a:pt x="3667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063" name="Google Shape;1063;p15"/>
            <p:cNvSpPr/>
            <p:nvPr/>
          </p:nvSpPr>
          <p:spPr>
            <a:xfrm>
              <a:off x="4417800" y="3021500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60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60" y="7719"/>
                  </a:cubicBezTo>
                  <a:cubicBezTo>
                    <a:pt x="5789" y="7719"/>
                    <a:pt x="7526" y="5982"/>
                    <a:pt x="7526" y="3860"/>
                  </a:cubicBezTo>
                  <a:cubicBezTo>
                    <a:pt x="7526" y="1737"/>
                    <a:pt x="5789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064" name="Google Shape;1064;p15"/>
            <p:cNvSpPr/>
            <p:nvPr/>
          </p:nvSpPr>
          <p:spPr>
            <a:xfrm>
              <a:off x="5223400" y="3021500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525" y="5982"/>
                    <a:pt x="7525" y="3860"/>
                  </a:cubicBezTo>
                  <a:cubicBezTo>
                    <a:pt x="7525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065" name="Google Shape;1065;p15"/>
            <p:cNvSpPr/>
            <p:nvPr/>
          </p:nvSpPr>
          <p:spPr>
            <a:xfrm>
              <a:off x="6028975" y="302150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1"/>
                  </a:moveTo>
                  <a:cubicBezTo>
                    <a:pt x="1737" y="1"/>
                    <a:pt x="1" y="1737"/>
                    <a:pt x="1" y="3860"/>
                  </a:cubicBezTo>
                  <a:cubicBezTo>
                    <a:pt x="1" y="5982"/>
                    <a:pt x="1737" y="7719"/>
                    <a:pt x="3860" y="7719"/>
                  </a:cubicBezTo>
                  <a:cubicBezTo>
                    <a:pt x="5982" y="7719"/>
                    <a:pt x="7719" y="5982"/>
                    <a:pt x="7719" y="3860"/>
                  </a:cubicBezTo>
                  <a:cubicBezTo>
                    <a:pt x="7719" y="1737"/>
                    <a:pt x="5982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066" name="Google Shape;1066;p15"/>
            <p:cNvSpPr/>
            <p:nvPr/>
          </p:nvSpPr>
          <p:spPr>
            <a:xfrm>
              <a:off x="1190625" y="371615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8"/>
                    <a:pt x="3859" y="7718"/>
                  </a:cubicBezTo>
                  <a:cubicBezTo>
                    <a:pt x="5982" y="7718"/>
                    <a:pt x="7718" y="5982"/>
                    <a:pt x="7718" y="3859"/>
                  </a:cubicBezTo>
                  <a:cubicBezTo>
                    <a:pt x="7718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067" name="Google Shape;1067;p15"/>
            <p:cNvSpPr/>
            <p:nvPr/>
          </p:nvSpPr>
          <p:spPr>
            <a:xfrm>
              <a:off x="1996200" y="371615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0"/>
                  </a:moveTo>
                  <a:cubicBezTo>
                    <a:pt x="1737" y="0"/>
                    <a:pt x="1" y="1737"/>
                    <a:pt x="1" y="3859"/>
                  </a:cubicBezTo>
                  <a:cubicBezTo>
                    <a:pt x="1" y="5982"/>
                    <a:pt x="1737" y="7718"/>
                    <a:pt x="3860" y="7718"/>
                  </a:cubicBezTo>
                  <a:cubicBezTo>
                    <a:pt x="5982" y="7718"/>
                    <a:pt x="7719" y="5982"/>
                    <a:pt x="7719" y="3859"/>
                  </a:cubicBezTo>
                  <a:cubicBezTo>
                    <a:pt x="7719" y="1737"/>
                    <a:pt x="5982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068" name="Google Shape;1068;p15"/>
            <p:cNvSpPr/>
            <p:nvPr/>
          </p:nvSpPr>
          <p:spPr>
            <a:xfrm>
              <a:off x="2801800" y="371615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8"/>
                    <a:pt x="3859" y="7718"/>
                  </a:cubicBezTo>
                  <a:cubicBezTo>
                    <a:pt x="5982" y="7718"/>
                    <a:pt x="7718" y="5982"/>
                    <a:pt x="7718" y="3859"/>
                  </a:cubicBezTo>
                  <a:cubicBezTo>
                    <a:pt x="7718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069" name="Google Shape;1069;p15"/>
            <p:cNvSpPr/>
            <p:nvPr/>
          </p:nvSpPr>
          <p:spPr>
            <a:xfrm>
              <a:off x="3612200" y="3716150"/>
              <a:ext cx="188175" cy="192975"/>
            </a:xfrm>
            <a:custGeom>
              <a:avLst/>
              <a:gdLst/>
              <a:ahLst/>
              <a:cxnLst/>
              <a:rect l="l" t="t" r="r" b="b"/>
              <a:pathLst>
                <a:path w="7527" h="7719" extrusionOk="0">
                  <a:moveTo>
                    <a:pt x="3667" y="0"/>
                  </a:moveTo>
                  <a:cubicBezTo>
                    <a:pt x="1544" y="0"/>
                    <a:pt x="1" y="1737"/>
                    <a:pt x="1" y="3859"/>
                  </a:cubicBezTo>
                  <a:cubicBezTo>
                    <a:pt x="1" y="5982"/>
                    <a:pt x="1544" y="7718"/>
                    <a:pt x="3667" y="7718"/>
                  </a:cubicBezTo>
                  <a:cubicBezTo>
                    <a:pt x="5789" y="7718"/>
                    <a:pt x="7526" y="5982"/>
                    <a:pt x="7526" y="3859"/>
                  </a:cubicBezTo>
                  <a:cubicBezTo>
                    <a:pt x="7526" y="1737"/>
                    <a:pt x="5789" y="0"/>
                    <a:pt x="3667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070" name="Google Shape;1070;p15"/>
            <p:cNvSpPr/>
            <p:nvPr/>
          </p:nvSpPr>
          <p:spPr>
            <a:xfrm>
              <a:off x="4417800" y="3716150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60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8"/>
                    <a:pt x="3860" y="7718"/>
                  </a:cubicBezTo>
                  <a:cubicBezTo>
                    <a:pt x="5789" y="7718"/>
                    <a:pt x="7526" y="5982"/>
                    <a:pt x="7526" y="3859"/>
                  </a:cubicBezTo>
                  <a:cubicBezTo>
                    <a:pt x="7526" y="1737"/>
                    <a:pt x="5789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071" name="Google Shape;1071;p15"/>
            <p:cNvSpPr/>
            <p:nvPr/>
          </p:nvSpPr>
          <p:spPr>
            <a:xfrm>
              <a:off x="5223400" y="3716150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8"/>
                    <a:pt x="3859" y="7718"/>
                  </a:cubicBezTo>
                  <a:cubicBezTo>
                    <a:pt x="5982" y="7718"/>
                    <a:pt x="7525" y="5982"/>
                    <a:pt x="7525" y="3859"/>
                  </a:cubicBezTo>
                  <a:cubicBezTo>
                    <a:pt x="7525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072" name="Google Shape;1072;p15"/>
            <p:cNvSpPr/>
            <p:nvPr/>
          </p:nvSpPr>
          <p:spPr>
            <a:xfrm>
              <a:off x="6028975" y="371615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0"/>
                  </a:moveTo>
                  <a:cubicBezTo>
                    <a:pt x="1737" y="0"/>
                    <a:pt x="1" y="1737"/>
                    <a:pt x="1" y="3859"/>
                  </a:cubicBezTo>
                  <a:cubicBezTo>
                    <a:pt x="1" y="5982"/>
                    <a:pt x="1737" y="7718"/>
                    <a:pt x="3860" y="7718"/>
                  </a:cubicBezTo>
                  <a:cubicBezTo>
                    <a:pt x="5982" y="7718"/>
                    <a:pt x="7719" y="5982"/>
                    <a:pt x="7719" y="3859"/>
                  </a:cubicBezTo>
                  <a:cubicBezTo>
                    <a:pt x="7719" y="1737"/>
                    <a:pt x="5982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073" name="Google Shape;1073;p15"/>
            <p:cNvSpPr/>
            <p:nvPr/>
          </p:nvSpPr>
          <p:spPr>
            <a:xfrm>
              <a:off x="1190625" y="4410775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718" y="5982"/>
                    <a:pt x="7718" y="3860"/>
                  </a:cubicBezTo>
                  <a:cubicBezTo>
                    <a:pt x="7718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074" name="Google Shape;1074;p15"/>
            <p:cNvSpPr/>
            <p:nvPr/>
          </p:nvSpPr>
          <p:spPr>
            <a:xfrm>
              <a:off x="1996200" y="4410775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1"/>
                  </a:moveTo>
                  <a:cubicBezTo>
                    <a:pt x="1737" y="1"/>
                    <a:pt x="1" y="1737"/>
                    <a:pt x="1" y="3860"/>
                  </a:cubicBezTo>
                  <a:cubicBezTo>
                    <a:pt x="1" y="5982"/>
                    <a:pt x="1737" y="7719"/>
                    <a:pt x="3860" y="7719"/>
                  </a:cubicBezTo>
                  <a:cubicBezTo>
                    <a:pt x="5982" y="7719"/>
                    <a:pt x="7719" y="5982"/>
                    <a:pt x="7719" y="3860"/>
                  </a:cubicBezTo>
                  <a:cubicBezTo>
                    <a:pt x="7719" y="1737"/>
                    <a:pt x="5982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075" name="Google Shape;1075;p15"/>
            <p:cNvSpPr/>
            <p:nvPr/>
          </p:nvSpPr>
          <p:spPr>
            <a:xfrm>
              <a:off x="2801800" y="4410775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718" y="5982"/>
                    <a:pt x="7718" y="3860"/>
                  </a:cubicBezTo>
                  <a:cubicBezTo>
                    <a:pt x="7718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076" name="Google Shape;1076;p15"/>
            <p:cNvSpPr/>
            <p:nvPr/>
          </p:nvSpPr>
          <p:spPr>
            <a:xfrm>
              <a:off x="3612200" y="4410775"/>
              <a:ext cx="188175" cy="192975"/>
            </a:xfrm>
            <a:custGeom>
              <a:avLst/>
              <a:gdLst/>
              <a:ahLst/>
              <a:cxnLst/>
              <a:rect l="l" t="t" r="r" b="b"/>
              <a:pathLst>
                <a:path w="7527" h="7719" extrusionOk="0">
                  <a:moveTo>
                    <a:pt x="3667" y="1"/>
                  </a:moveTo>
                  <a:cubicBezTo>
                    <a:pt x="1544" y="1"/>
                    <a:pt x="1" y="1737"/>
                    <a:pt x="1" y="3860"/>
                  </a:cubicBezTo>
                  <a:cubicBezTo>
                    <a:pt x="1" y="5982"/>
                    <a:pt x="1544" y="7719"/>
                    <a:pt x="3667" y="7719"/>
                  </a:cubicBezTo>
                  <a:cubicBezTo>
                    <a:pt x="5789" y="7719"/>
                    <a:pt x="7526" y="5982"/>
                    <a:pt x="7526" y="3860"/>
                  </a:cubicBezTo>
                  <a:cubicBezTo>
                    <a:pt x="7526" y="1737"/>
                    <a:pt x="5789" y="1"/>
                    <a:pt x="3667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077" name="Google Shape;1077;p15"/>
            <p:cNvSpPr/>
            <p:nvPr/>
          </p:nvSpPr>
          <p:spPr>
            <a:xfrm>
              <a:off x="4417800" y="4410775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60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60" y="7719"/>
                  </a:cubicBezTo>
                  <a:cubicBezTo>
                    <a:pt x="5789" y="7719"/>
                    <a:pt x="7526" y="5982"/>
                    <a:pt x="7526" y="3860"/>
                  </a:cubicBezTo>
                  <a:cubicBezTo>
                    <a:pt x="7526" y="1737"/>
                    <a:pt x="5789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078" name="Google Shape;1078;p15"/>
            <p:cNvSpPr/>
            <p:nvPr/>
          </p:nvSpPr>
          <p:spPr>
            <a:xfrm>
              <a:off x="5223400" y="4410775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525" y="5982"/>
                    <a:pt x="7525" y="3860"/>
                  </a:cubicBezTo>
                  <a:cubicBezTo>
                    <a:pt x="7525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079" name="Google Shape;1079;p15"/>
            <p:cNvSpPr/>
            <p:nvPr/>
          </p:nvSpPr>
          <p:spPr>
            <a:xfrm>
              <a:off x="6028975" y="4410775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1"/>
                  </a:moveTo>
                  <a:cubicBezTo>
                    <a:pt x="1737" y="1"/>
                    <a:pt x="1" y="1737"/>
                    <a:pt x="1" y="3860"/>
                  </a:cubicBezTo>
                  <a:cubicBezTo>
                    <a:pt x="1" y="5982"/>
                    <a:pt x="1737" y="7719"/>
                    <a:pt x="3860" y="7719"/>
                  </a:cubicBezTo>
                  <a:cubicBezTo>
                    <a:pt x="5982" y="7719"/>
                    <a:pt x="7719" y="5982"/>
                    <a:pt x="7719" y="3860"/>
                  </a:cubicBezTo>
                  <a:cubicBezTo>
                    <a:pt x="7719" y="1737"/>
                    <a:pt x="5982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080" name="Google Shape;1080;p15"/>
            <p:cNvSpPr/>
            <p:nvPr/>
          </p:nvSpPr>
          <p:spPr>
            <a:xfrm>
              <a:off x="1190625" y="5110250"/>
              <a:ext cx="192975" cy="188150"/>
            </a:xfrm>
            <a:custGeom>
              <a:avLst/>
              <a:gdLst/>
              <a:ahLst/>
              <a:cxnLst/>
              <a:rect l="l" t="t" r="r" b="b"/>
              <a:pathLst>
                <a:path w="7719" h="7526" extrusionOk="0">
                  <a:moveTo>
                    <a:pt x="3859" y="0"/>
                  </a:moveTo>
                  <a:cubicBezTo>
                    <a:pt x="1737" y="0"/>
                    <a:pt x="0" y="1544"/>
                    <a:pt x="0" y="3667"/>
                  </a:cubicBezTo>
                  <a:cubicBezTo>
                    <a:pt x="0" y="5789"/>
                    <a:pt x="1737" y="7526"/>
                    <a:pt x="3859" y="7526"/>
                  </a:cubicBezTo>
                  <a:cubicBezTo>
                    <a:pt x="5982" y="7526"/>
                    <a:pt x="7718" y="5789"/>
                    <a:pt x="7718" y="3667"/>
                  </a:cubicBezTo>
                  <a:cubicBezTo>
                    <a:pt x="7718" y="1544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081" name="Google Shape;1081;p15"/>
            <p:cNvSpPr/>
            <p:nvPr/>
          </p:nvSpPr>
          <p:spPr>
            <a:xfrm>
              <a:off x="1996200" y="5110250"/>
              <a:ext cx="192975" cy="188150"/>
            </a:xfrm>
            <a:custGeom>
              <a:avLst/>
              <a:gdLst/>
              <a:ahLst/>
              <a:cxnLst/>
              <a:rect l="l" t="t" r="r" b="b"/>
              <a:pathLst>
                <a:path w="7719" h="7526" extrusionOk="0">
                  <a:moveTo>
                    <a:pt x="3860" y="0"/>
                  </a:moveTo>
                  <a:cubicBezTo>
                    <a:pt x="1737" y="0"/>
                    <a:pt x="1" y="1544"/>
                    <a:pt x="1" y="3667"/>
                  </a:cubicBezTo>
                  <a:cubicBezTo>
                    <a:pt x="1" y="5789"/>
                    <a:pt x="1737" y="7526"/>
                    <a:pt x="3860" y="7526"/>
                  </a:cubicBezTo>
                  <a:cubicBezTo>
                    <a:pt x="5982" y="7526"/>
                    <a:pt x="7719" y="5789"/>
                    <a:pt x="7719" y="3667"/>
                  </a:cubicBezTo>
                  <a:cubicBezTo>
                    <a:pt x="7719" y="1544"/>
                    <a:pt x="5982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082" name="Google Shape;1082;p15"/>
            <p:cNvSpPr/>
            <p:nvPr/>
          </p:nvSpPr>
          <p:spPr>
            <a:xfrm>
              <a:off x="2801800" y="5110250"/>
              <a:ext cx="192975" cy="188150"/>
            </a:xfrm>
            <a:custGeom>
              <a:avLst/>
              <a:gdLst/>
              <a:ahLst/>
              <a:cxnLst/>
              <a:rect l="l" t="t" r="r" b="b"/>
              <a:pathLst>
                <a:path w="7719" h="7526" extrusionOk="0">
                  <a:moveTo>
                    <a:pt x="3859" y="0"/>
                  </a:moveTo>
                  <a:cubicBezTo>
                    <a:pt x="1737" y="0"/>
                    <a:pt x="0" y="1544"/>
                    <a:pt x="0" y="3667"/>
                  </a:cubicBezTo>
                  <a:cubicBezTo>
                    <a:pt x="0" y="5789"/>
                    <a:pt x="1737" y="7526"/>
                    <a:pt x="3859" y="7526"/>
                  </a:cubicBezTo>
                  <a:cubicBezTo>
                    <a:pt x="5982" y="7526"/>
                    <a:pt x="7718" y="5789"/>
                    <a:pt x="7718" y="3667"/>
                  </a:cubicBezTo>
                  <a:cubicBezTo>
                    <a:pt x="7718" y="1544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083" name="Google Shape;1083;p15"/>
            <p:cNvSpPr/>
            <p:nvPr/>
          </p:nvSpPr>
          <p:spPr>
            <a:xfrm>
              <a:off x="3612200" y="5110250"/>
              <a:ext cx="188175" cy="188150"/>
            </a:xfrm>
            <a:custGeom>
              <a:avLst/>
              <a:gdLst/>
              <a:ahLst/>
              <a:cxnLst/>
              <a:rect l="l" t="t" r="r" b="b"/>
              <a:pathLst>
                <a:path w="7527" h="7526" extrusionOk="0">
                  <a:moveTo>
                    <a:pt x="3667" y="0"/>
                  </a:moveTo>
                  <a:cubicBezTo>
                    <a:pt x="1544" y="0"/>
                    <a:pt x="1" y="1544"/>
                    <a:pt x="1" y="3667"/>
                  </a:cubicBezTo>
                  <a:cubicBezTo>
                    <a:pt x="1" y="5789"/>
                    <a:pt x="1544" y="7526"/>
                    <a:pt x="3667" y="7526"/>
                  </a:cubicBezTo>
                  <a:cubicBezTo>
                    <a:pt x="5789" y="7526"/>
                    <a:pt x="7526" y="5789"/>
                    <a:pt x="7526" y="3667"/>
                  </a:cubicBezTo>
                  <a:cubicBezTo>
                    <a:pt x="7526" y="1544"/>
                    <a:pt x="5789" y="0"/>
                    <a:pt x="3667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084" name="Google Shape;1084;p15"/>
            <p:cNvSpPr/>
            <p:nvPr/>
          </p:nvSpPr>
          <p:spPr>
            <a:xfrm>
              <a:off x="4417800" y="5110250"/>
              <a:ext cx="188150" cy="188150"/>
            </a:xfrm>
            <a:custGeom>
              <a:avLst/>
              <a:gdLst/>
              <a:ahLst/>
              <a:cxnLst/>
              <a:rect l="l" t="t" r="r" b="b"/>
              <a:pathLst>
                <a:path w="7526" h="7526" extrusionOk="0">
                  <a:moveTo>
                    <a:pt x="3860" y="0"/>
                  </a:moveTo>
                  <a:cubicBezTo>
                    <a:pt x="1737" y="0"/>
                    <a:pt x="0" y="1544"/>
                    <a:pt x="0" y="3667"/>
                  </a:cubicBezTo>
                  <a:cubicBezTo>
                    <a:pt x="0" y="5789"/>
                    <a:pt x="1737" y="7526"/>
                    <a:pt x="3860" y="7526"/>
                  </a:cubicBezTo>
                  <a:cubicBezTo>
                    <a:pt x="5789" y="7526"/>
                    <a:pt x="7526" y="5789"/>
                    <a:pt x="7526" y="3667"/>
                  </a:cubicBezTo>
                  <a:cubicBezTo>
                    <a:pt x="7526" y="1544"/>
                    <a:pt x="5789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085" name="Google Shape;1085;p15"/>
            <p:cNvSpPr/>
            <p:nvPr/>
          </p:nvSpPr>
          <p:spPr>
            <a:xfrm>
              <a:off x="5223400" y="5110250"/>
              <a:ext cx="188150" cy="188150"/>
            </a:xfrm>
            <a:custGeom>
              <a:avLst/>
              <a:gdLst/>
              <a:ahLst/>
              <a:cxnLst/>
              <a:rect l="l" t="t" r="r" b="b"/>
              <a:pathLst>
                <a:path w="7526" h="7526" extrusionOk="0">
                  <a:moveTo>
                    <a:pt x="3859" y="0"/>
                  </a:moveTo>
                  <a:cubicBezTo>
                    <a:pt x="1737" y="0"/>
                    <a:pt x="0" y="1544"/>
                    <a:pt x="0" y="3667"/>
                  </a:cubicBezTo>
                  <a:cubicBezTo>
                    <a:pt x="0" y="5789"/>
                    <a:pt x="1737" y="7526"/>
                    <a:pt x="3859" y="7526"/>
                  </a:cubicBezTo>
                  <a:cubicBezTo>
                    <a:pt x="5982" y="7526"/>
                    <a:pt x="7525" y="5789"/>
                    <a:pt x="7525" y="3667"/>
                  </a:cubicBezTo>
                  <a:cubicBezTo>
                    <a:pt x="7525" y="1544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086" name="Google Shape;1086;p15"/>
            <p:cNvSpPr/>
            <p:nvPr/>
          </p:nvSpPr>
          <p:spPr>
            <a:xfrm>
              <a:off x="6028975" y="5110250"/>
              <a:ext cx="192975" cy="188150"/>
            </a:xfrm>
            <a:custGeom>
              <a:avLst/>
              <a:gdLst/>
              <a:ahLst/>
              <a:cxnLst/>
              <a:rect l="l" t="t" r="r" b="b"/>
              <a:pathLst>
                <a:path w="7719" h="7526" extrusionOk="0">
                  <a:moveTo>
                    <a:pt x="3860" y="0"/>
                  </a:moveTo>
                  <a:cubicBezTo>
                    <a:pt x="1737" y="0"/>
                    <a:pt x="1" y="1544"/>
                    <a:pt x="1" y="3667"/>
                  </a:cubicBezTo>
                  <a:cubicBezTo>
                    <a:pt x="1" y="5789"/>
                    <a:pt x="1737" y="7526"/>
                    <a:pt x="3860" y="7526"/>
                  </a:cubicBezTo>
                  <a:cubicBezTo>
                    <a:pt x="5982" y="7526"/>
                    <a:pt x="7719" y="5789"/>
                    <a:pt x="7719" y="3667"/>
                  </a:cubicBezTo>
                  <a:cubicBezTo>
                    <a:pt x="7719" y="1544"/>
                    <a:pt x="5982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</p:grpSp>
      <p:grpSp>
        <p:nvGrpSpPr>
          <p:cNvPr id="1087" name="Google Shape;1087;p15"/>
          <p:cNvGrpSpPr/>
          <p:nvPr/>
        </p:nvGrpSpPr>
        <p:grpSpPr>
          <a:xfrm>
            <a:off x="7445241" y="3989004"/>
            <a:ext cx="1698771" cy="1154487"/>
            <a:chOff x="720000" y="3298275"/>
            <a:chExt cx="1921904" cy="1306128"/>
          </a:xfrm>
        </p:grpSpPr>
        <p:sp>
          <p:nvSpPr>
            <p:cNvPr id="1088" name="Google Shape;1088;p15"/>
            <p:cNvSpPr/>
            <p:nvPr/>
          </p:nvSpPr>
          <p:spPr>
            <a:xfrm>
              <a:off x="1222425" y="3298275"/>
              <a:ext cx="1419479" cy="1122053"/>
            </a:xfrm>
            <a:custGeom>
              <a:avLst/>
              <a:gdLst/>
              <a:ahLst/>
              <a:cxnLst/>
              <a:rect l="l" t="t" r="r" b="b"/>
              <a:pathLst>
                <a:path w="250349" h="197893" extrusionOk="0">
                  <a:moveTo>
                    <a:pt x="246463" y="0"/>
                  </a:moveTo>
                  <a:lnTo>
                    <a:pt x="0" y="192897"/>
                  </a:lnTo>
                  <a:lnTo>
                    <a:pt x="3886" y="197893"/>
                  </a:lnTo>
                  <a:lnTo>
                    <a:pt x="250349" y="4996"/>
                  </a:lnTo>
                  <a:lnTo>
                    <a:pt x="246463" y="0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9" name="Google Shape;1089;p15"/>
            <p:cNvSpPr/>
            <p:nvPr/>
          </p:nvSpPr>
          <p:spPr>
            <a:xfrm>
              <a:off x="720000" y="3482350"/>
              <a:ext cx="1419479" cy="1122053"/>
            </a:xfrm>
            <a:custGeom>
              <a:avLst/>
              <a:gdLst/>
              <a:ahLst/>
              <a:cxnLst/>
              <a:rect l="l" t="t" r="r" b="b"/>
              <a:pathLst>
                <a:path w="250349" h="197893" extrusionOk="0">
                  <a:moveTo>
                    <a:pt x="246463" y="0"/>
                  </a:moveTo>
                  <a:lnTo>
                    <a:pt x="0" y="192897"/>
                  </a:lnTo>
                  <a:lnTo>
                    <a:pt x="3886" y="197893"/>
                  </a:lnTo>
                  <a:lnTo>
                    <a:pt x="250349" y="4996"/>
                  </a:lnTo>
                  <a:lnTo>
                    <a:pt x="246463" y="0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 ">
  <p:cSld name="TITLE_ONLY_1_1">
    <p:bg>
      <p:bgPr>
        <a:solidFill>
          <a:srgbClr val="2B3C82"/>
        </a:solidFill>
        <a:effectLst/>
      </p:bgPr>
    </p:bg>
    <p:spTree>
      <p:nvGrpSpPr>
        <p:cNvPr id="1" name="Shape 1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7" name="Google Shape;1437;p20"/>
          <p:cNvGrpSpPr/>
          <p:nvPr/>
        </p:nvGrpSpPr>
        <p:grpSpPr>
          <a:xfrm>
            <a:off x="-596968" y="3203218"/>
            <a:ext cx="1393174" cy="1401190"/>
            <a:chOff x="1190625" y="238125"/>
            <a:chExt cx="5031325" cy="5060275"/>
          </a:xfrm>
        </p:grpSpPr>
        <p:sp>
          <p:nvSpPr>
            <p:cNvPr id="1438" name="Google Shape;1438;p20"/>
            <p:cNvSpPr/>
            <p:nvPr/>
          </p:nvSpPr>
          <p:spPr>
            <a:xfrm>
              <a:off x="1190625" y="238125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8"/>
                    <a:pt x="3859" y="7718"/>
                  </a:cubicBezTo>
                  <a:cubicBezTo>
                    <a:pt x="5982" y="7718"/>
                    <a:pt x="7718" y="5982"/>
                    <a:pt x="7718" y="3859"/>
                  </a:cubicBezTo>
                  <a:cubicBezTo>
                    <a:pt x="7718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9" name="Google Shape;1439;p20"/>
            <p:cNvSpPr/>
            <p:nvPr/>
          </p:nvSpPr>
          <p:spPr>
            <a:xfrm>
              <a:off x="1996200" y="238125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0"/>
                  </a:moveTo>
                  <a:cubicBezTo>
                    <a:pt x="1737" y="0"/>
                    <a:pt x="1" y="1737"/>
                    <a:pt x="1" y="3859"/>
                  </a:cubicBezTo>
                  <a:cubicBezTo>
                    <a:pt x="1" y="5982"/>
                    <a:pt x="1737" y="7718"/>
                    <a:pt x="3860" y="7718"/>
                  </a:cubicBezTo>
                  <a:cubicBezTo>
                    <a:pt x="5982" y="7718"/>
                    <a:pt x="7719" y="5982"/>
                    <a:pt x="7719" y="3859"/>
                  </a:cubicBezTo>
                  <a:cubicBezTo>
                    <a:pt x="7719" y="1737"/>
                    <a:pt x="5982" y="0"/>
                    <a:pt x="3860" y="0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0" name="Google Shape;1440;p20"/>
            <p:cNvSpPr/>
            <p:nvPr/>
          </p:nvSpPr>
          <p:spPr>
            <a:xfrm>
              <a:off x="2801800" y="238125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8"/>
                    <a:pt x="3859" y="7718"/>
                  </a:cubicBezTo>
                  <a:cubicBezTo>
                    <a:pt x="5982" y="7718"/>
                    <a:pt x="7718" y="5982"/>
                    <a:pt x="7718" y="3859"/>
                  </a:cubicBezTo>
                  <a:cubicBezTo>
                    <a:pt x="7718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1" name="Google Shape;1441;p20"/>
            <p:cNvSpPr/>
            <p:nvPr/>
          </p:nvSpPr>
          <p:spPr>
            <a:xfrm>
              <a:off x="3612200" y="238125"/>
              <a:ext cx="188175" cy="192975"/>
            </a:xfrm>
            <a:custGeom>
              <a:avLst/>
              <a:gdLst/>
              <a:ahLst/>
              <a:cxnLst/>
              <a:rect l="l" t="t" r="r" b="b"/>
              <a:pathLst>
                <a:path w="7527" h="7719" extrusionOk="0">
                  <a:moveTo>
                    <a:pt x="3667" y="0"/>
                  </a:moveTo>
                  <a:cubicBezTo>
                    <a:pt x="1544" y="0"/>
                    <a:pt x="1" y="1737"/>
                    <a:pt x="1" y="3859"/>
                  </a:cubicBezTo>
                  <a:cubicBezTo>
                    <a:pt x="1" y="5982"/>
                    <a:pt x="1544" y="7718"/>
                    <a:pt x="3667" y="7718"/>
                  </a:cubicBezTo>
                  <a:cubicBezTo>
                    <a:pt x="5789" y="7718"/>
                    <a:pt x="7526" y="5982"/>
                    <a:pt x="7526" y="3859"/>
                  </a:cubicBezTo>
                  <a:cubicBezTo>
                    <a:pt x="7526" y="1737"/>
                    <a:pt x="5789" y="0"/>
                    <a:pt x="3667" y="0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2" name="Google Shape;1442;p20"/>
            <p:cNvSpPr/>
            <p:nvPr/>
          </p:nvSpPr>
          <p:spPr>
            <a:xfrm>
              <a:off x="4417800" y="238125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60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8"/>
                    <a:pt x="3860" y="7718"/>
                  </a:cubicBezTo>
                  <a:cubicBezTo>
                    <a:pt x="5789" y="7718"/>
                    <a:pt x="7526" y="5982"/>
                    <a:pt x="7526" y="3859"/>
                  </a:cubicBezTo>
                  <a:cubicBezTo>
                    <a:pt x="7526" y="1737"/>
                    <a:pt x="5789" y="0"/>
                    <a:pt x="3860" y="0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3" name="Google Shape;1443;p20"/>
            <p:cNvSpPr/>
            <p:nvPr/>
          </p:nvSpPr>
          <p:spPr>
            <a:xfrm>
              <a:off x="5223400" y="238125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8"/>
                    <a:pt x="3859" y="7718"/>
                  </a:cubicBezTo>
                  <a:cubicBezTo>
                    <a:pt x="5982" y="7718"/>
                    <a:pt x="7525" y="5982"/>
                    <a:pt x="7525" y="3859"/>
                  </a:cubicBezTo>
                  <a:cubicBezTo>
                    <a:pt x="7525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4" name="Google Shape;1444;p20"/>
            <p:cNvSpPr/>
            <p:nvPr/>
          </p:nvSpPr>
          <p:spPr>
            <a:xfrm>
              <a:off x="6028975" y="238125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0"/>
                  </a:moveTo>
                  <a:cubicBezTo>
                    <a:pt x="1737" y="0"/>
                    <a:pt x="1" y="1737"/>
                    <a:pt x="1" y="3859"/>
                  </a:cubicBezTo>
                  <a:cubicBezTo>
                    <a:pt x="1" y="5982"/>
                    <a:pt x="1737" y="7718"/>
                    <a:pt x="3860" y="7718"/>
                  </a:cubicBezTo>
                  <a:cubicBezTo>
                    <a:pt x="5982" y="7718"/>
                    <a:pt x="7719" y="5982"/>
                    <a:pt x="7719" y="3859"/>
                  </a:cubicBezTo>
                  <a:cubicBezTo>
                    <a:pt x="7719" y="1737"/>
                    <a:pt x="5982" y="0"/>
                    <a:pt x="3860" y="0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5" name="Google Shape;1445;p20"/>
            <p:cNvSpPr/>
            <p:nvPr/>
          </p:nvSpPr>
          <p:spPr>
            <a:xfrm>
              <a:off x="1190625" y="93275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718" y="5982"/>
                    <a:pt x="7718" y="3860"/>
                  </a:cubicBezTo>
                  <a:cubicBezTo>
                    <a:pt x="7718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6" name="Google Shape;1446;p20"/>
            <p:cNvSpPr/>
            <p:nvPr/>
          </p:nvSpPr>
          <p:spPr>
            <a:xfrm>
              <a:off x="1996200" y="93275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1"/>
                  </a:moveTo>
                  <a:cubicBezTo>
                    <a:pt x="1737" y="1"/>
                    <a:pt x="1" y="1737"/>
                    <a:pt x="1" y="3860"/>
                  </a:cubicBezTo>
                  <a:cubicBezTo>
                    <a:pt x="1" y="5982"/>
                    <a:pt x="1737" y="7719"/>
                    <a:pt x="3860" y="7719"/>
                  </a:cubicBezTo>
                  <a:cubicBezTo>
                    <a:pt x="5982" y="7719"/>
                    <a:pt x="7719" y="5982"/>
                    <a:pt x="7719" y="3860"/>
                  </a:cubicBezTo>
                  <a:cubicBezTo>
                    <a:pt x="7719" y="1737"/>
                    <a:pt x="5982" y="1"/>
                    <a:pt x="3860" y="1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7" name="Google Shape;1447;p20"/>
            <p:cNvSpPr/>
            <p:nvPr/>
          </p:nvSpPr>
          <p:spPr>
            <a:xfrm>
              <a:off x="2801800" y="93275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718" y="5982"/>
                    <a:pt x="7718" y="3860"/>
                  </a:cubicBezTo>
                  <a:cubicBezTo>
                    <a:pt x="7718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8" name="Google Shape;1448;p20"/>
            <p:cNvSpPr/>
            <p:nvPr/>
          </p:nvSpPr>
          <p:spPr>
            <a:xfrm>
              <a:off x="3612200" y="932750"/>
              <a:ext cx="188175" cy="192975"/>
            </a:xfrm>
            <a:custGeom>
              <a:avLst/>
              <a:gdLst/>
              <a:ahLst/>
              <a:cxnLst/>
              <a:rect l="l" t="t" r="r" b="b"/>
              <a:pathLst>
                <a:path w="7527" h="7719" extrusionOk="0">
                  <a:moveTo>
                    <a:pt x="3667" y="1"/>
                  </a:moveTo>
                  <a:cubicBezTo>
                    <a:pt x="1544" y="1"/>
                    <a:pt x="1" y="1737"/>
                    <a:pt x="1" y="3860"/>
                  </a:cubicBezTo>
                  <a:cubicBezTo>
                    <a:pt x="1" y="5982"/>
                    <a:pt x="1544" y="7719"/>
                    <a:pt x="3667" y="7719"/>
                  </a:cubicBezTo>
                  <a:cubicBezTo>
                    <a:pt x="5789" y="7719"/>
                    <a:pt x="7526" y="5982"/>
                    <a:pt x="7526" y="3860"/>
                  </a:cubicBezTo>
                  <a:cubicBezTo>
                    <a:pt x="7526" y="1737"/>
                    <a:pt x="5789" y="1"/>
                    <a:pt x="3667" y="1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9" name="Google Shape;1449;p20"/>
            <p:cNvSpPr/>
            <p:nvPr/>
          </p:nvSpPr>
          <p:spPr>
            <a:xfrm>
              <a:off x="4417800" y="932750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60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60" y="7719"/>
                  </a:cubicBezTo>
                  <a:cubicBezTo>
                    <a:pt x="5789" y="7719"/>
                    <a:pt x="7526" y="5982"/>
                    <a:pt x="7526" y="3860"/>
                  </a:cubicBezTo>
                  <a:cubicBezTo>
                    <a:pt x="7526" y="1737"/>
                    <a:pt x="5789" y="1"/>
                    <a:pt x="3860" y="1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0" name="Google Shape;1450;p20"/>
            <p:cNvSpPr/>
            <p:nvPr/>
          </p:nvSpPr>
          <p:spPr>
            <a:xfrm>
              <a:off x="5223400" y="932750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525" y="5982"/>
                    <a:pt x="7525" y="3860"/>
                  </a:cubicBezTo>
                  <a:cubicBezTo>
                    <a:pt x="7525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1" name="Google Shape;1451;p20"/>
            <p:cNvSpPr/>
            <p:nvPr/>
          </p:nvSpPr>
          <p:spPr>
            <a:xfrm>
              <a:off x="6028975" y="93275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1"/>
                  </a:moveTo>
                  <a:cubicBezTo>
                    <a:pt x="1737" y="1"/>
                    <a:pt x="1" y="1737"/>
                    <a:pt x="1" y="3860"/>
                  </a:cubicBezTo>
                  <a:cubicBezTo>
                    <a:pt x="1" y="5982"/>
                    <a:pt x="1737" y="7719"/>
                    <a:pt x="3860" y="7719"/>
                  </a:cubicBezTo>
                  <a:cubicBezTo>
                    <a:pt x="5982" y="7719"/>
                    <a:pt x="7719" y="5982"/>
                    <a:pt x="7719" y="3860"/>
                  </a:cubicBezTo>
                  <a:cubicBezTo>
                    <a:pt x="7719" y="1737"/>
                    <a:pt x="5982" y="1"/>
                    <a:pt x="3860" y="1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2" name="Google Shape;1452;p20"/>
            <p:cNvSpPr/>
            <p:nvPr/>
          </p:nvSpPr>
          <p:spPr>
            <a:xfrm>
              <a:off x="1190625" y="162740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718" y="5982"/>
                    <a:pt x="7718" y="3859"/>
                  </a:cubicBezTo>
                  <a:cubicBezTo>
                    <a:pt x="7718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3" name="Google Shape;1453;p20"/>
            <p:cNvSpPr/>
            <p:nvPr/>
          </p:nvSpPr>
          <p:spPr>
            <a:xfrm>
              <a:off x="1996200" y="162740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0"/>
                  </a:moveTo>
                  <a:cubicBezTo>
                    <a:pt x="1737" y="0"/>
                    <a:pt x="1" y="1737"/>
                    <a:pt x="1" y="3859"/>
                  </a:cubicBezTo>
                  <a:cubicBezTo>
                    <a:pt x="1" y="5982"/>
                    <a:pt x="1737" y="7719"/>
                    <a:pt x="3860" y="7719"/>
                  </a:cubicBezTo>
                  <a:cubicBezTo>
                    <a:pt x="5982" y="7719"/>
                    <a:pt x="7719" y="5982"/>
                    <a:pt x="7719" y="3859"/>
                  </a:cubicBezTo>
                  <a:cubicBezTo>
                    <a:pt x="7719" y="1737"/>
                    <a:pt x="5982" y="0"/>
                    <a:pt x="3860" y="0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4" name="Google Shape;1454;p20"/>
            <p:cNvSpPr/>
            <p:nvPr/>
          </p:nvSpPr>
          <p:spPr>
            <a:xfrm>
              <a:off x="2801800" y="162740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718" y="5982"/>
                    <a:pt x="7718" y="3859"/>
                  </a:cubicBezTo>
                  <a:cubicBezTo>
                    <a:pt x="7718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5" name="Google Shape;1455;p20"/>
            <p:cNvSpPr/>
            <p:nvPr/>
          </p:nvSpPr>
          <p:spPr>
            <a:xfrm>
              <a:off x="3612200" y="1627400"/>
              <a:ext cx="188175" cy="192975"/>
            </a:xfrm>
            <a:custGeom>
              <a:avLst/>
              <a:gdLst/>
              <a:ahLst/>
              <a:cxnLst/>
              <a:rect l="l" t="t" r="r" b="b"/>
              <a:pathLst>
                <a:path w="7527" h="7719" extrusionOk="0">
                  <a:moveTo>
                    <a:pt x="3667" y="0"/>
                  </a:moveTo>
                  <a:cubicBezTo>
                    <a:pt x="1544" y="0"/>
                    <a:pt x="1" y="1737"/>
                    <a:pt x="1" y="3859"/>
                  </a:cubicBezTo>
                  <a:cubicBezTo>
                    <a:pt x="1" y="5982"/>
                    <a:pt x="1544" y="7719"/>
                    <a:pt x="3667" y="7719"/>
                  </a:cubicBezTo>
                  <a:cubicBezTo>
                    <a:pt x="5789" y="7719"/>
                    <a:pt x="7526" y="5982"/>
                    <a:pt x="7526" y="3859"/>
                  </a:cubicBezTo>
                  <a:cubicBezTo>
                    <a:pt x="7526" y="1737"/>
                    <a:pt x="5789" y="0"/>
                    <a:pt x="3667" y="0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6" name="Google Shape;1456;p20"/>
            <p:cNvSpPr/>
            <p:nvPr/>
          </p:nvSpPr>
          <p:spPr>
            <a:xfrm>
              <a:off x="4417800" y="1627400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60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9"/>
                    <a:pt x="3860" y="7719"/>
                  </a:cubicBezTo>
                  <a:cubicBezTo>
                    <a:pt x="5789" y="7719"/>
                    <a:pt x="7526" y="5982"/>
                    <a:pt x="7526" y="3859"/>
                  </a:cubicBezTo>
                  <a:cubicBezTo>
                    <a:pt x="7526" y="1737"/>
                    <a:pt x="5789" y="0"/>
                    <a:pt x="3860" y="0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7" name="Google Shape;1457;p20"/>
            <p:cNvSpPr/>
            <p:nvPr/>
          </p:nvSpPr>
          <p:spPr>
            <a:xfrm>
              <a:off x="5223400" y="1627400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525" y="5982"/>
                    <a:pt x="7525" y="3859"/>
                  </a:cubicBezTo>
                  <a:cubicBezTo>
                    <a:pt x="7525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8" name="Google Shape;1458;p20"/>
            <p:cNvSpPr/>
            <p:nvPr/>
          </p:nvSpPr>
          <p:spPr>
            <a:xfrm>
              <a:off x="6028975" y="162740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0"/>
                  </a:moveTo>
                  <a:cubicBezTo>
                    <a:pt x="1737" y="0"/>
                    <a:pt x="1" y="1737"/>
                    <a:pt x="1" y="3859"/>
                  </a:cubicBezTo>
                  <a:cubicBezTo>
                    <a:pt x="1" y="5982"/>
                    <a:pt x="1737" y="7719"/>
                    <a:pt x="3860" y="7719"/>
                  </a:cubicBezTo>
                  <a:cubicBezTo>
                    <a:pt x="5982" y="7719"/>
                    <a:pt x="7719" y="5982"/>
                    <a:pt x="7719" y="3859"/>
                  </a:cubicBezTo>
                  <a:cubicBezTo>
                    <a:pt x="7719" y="1737"/>
                    <a:pt x="5982" y="0"/>
                    <a:pt x="3860" y="0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9" name="Google Shape;1459;p20"/>
            <p:cNvSpPr/>
            <p:nvPr/>
          </p:nvSpPr>
          <p:spPr>
            <a:xfrm>
              <a:off x="1190625" y="2326850"/>
              <a:ext cx="192975" cy="188175"/>
            </a:xfrm>
            <a:custGeom>
              <a:avLst/>
              <a:gdLst/>
              <a:ahLst/>
              <a:cxnLst/>
              <a:rect l="l" t="t" r="r" b="b"/>
              <a:pathLst>
                <a:path w="7719" h="7527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790"/>
                    <a:pt x="1737" y="7526"/>
                    <a:pt x="3859" y="7526"/>
                  </a:cubicBezTo>
                  <a:cubicBezTo>
                    <a:pt x="5982" y="7526"/>
                    <a:pt x="7718" y="5790"/>
                    <a:pt x="7718" y="3860"/>
                  </a:cubicBezTo>
                  <a:cubicBezTo>
                    <a:pt x="7718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0" name="Google Shape;1460;p20"/>
            <p:cNvSpPr/>
            <p:nvPr/>
          </p:nvSpPr>
          <p:spPr>
            <a:xfrm>
              <a:off x="1996200" y="2326850"/>
              <a:ext cx="192975" cy="188175"/>
            </a:xfrm>
            <a:custGeom>
              <a:avLst/>
              <a:gdLst/>
              <a:ahLst/>
              <a:cxnLst/>
              <a:rect l="l" t="t" r="r" b="b"/>
              <a:pathLst>
                <a:path w="7719" h="7527" extrusionOk="0">
                  <a:moveTo>
                    <a:pt x="3860" y="1"/>
                  </a:moveTo>
                  <a:cubicBezTo>
                    <a:pt x="1737" y="1"/>
                    <a:pt x="1" y="1737"/>
                    <a:pt x="1" y="3860"/>
                  </a:cubicBezTo>
                  <a:cubicBezTo>
                    <a:pt x="1" y="5790"/>
                    <a:pt x="1737" y="7526"/>
                    <a:pt x="3860" y="7526"/>
                  </a:cubicBezTo>
                  <a:cubicBezTo>
                    <a:pt x="5982" y="7526"/>
                    <a:pt x="7719" y="5790"/>
                    <a:pt x="7719" y="3860"/>
                  </a:cubicBezTo>
                  <a:cubicBezTo>
                    <a:pt x="7719" y="1737"/>
                    <a:pt x="5982" y="1"/>
                    <a:pt x="3860" y="1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1" name="Google Shape;1461;p20"/>
            <p:cNvSpPr/>
            <p:nvPr/>
          </p:nvSpPr>
          <p:spPr>
            <a:xfrm>
              <a:off x="2801800" y="2326850"/>
              <a:ext cx="192975" cy="188175"/>
            </a:xfrm>
            <a:custGeom>
              <a:avLst/>
              <a:gdLst/>
              <a:ahLst/>
              <a:cxnLst/>
              <a:rect l="l" t="t" r="r" b="b"/>
              <a:pathLst>
                <a:path w="7719" h="7527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790"/>
                    <a:pt x="1737" y="7526"/>
                    <a:pt x="3859" y="7526"/>
                  </a:cubicBezTo>
                  <a:cubicBezTo>
                    <a:pt x="5982" y="7526"/>
                    <a:pt x="7718" y="5790"/>
                    <a:pt x="7718" y="3860"/>
                  </a:cubicBezTo>
                  <a:cubicBezTo>
                    <a:pt x="7718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2" name="Google Shape;1462;p20"/>
            <p:cNvSpPr/>
            <p:nvPr/>
          </p:nvSpPr>
          <p:spPr>
            <a:xfrm>
              <a:off x="3612200" y="2326850"/>
              <a:ext cx="188175" cy="188175"/>
            </a:xfrm>
            <a:custGeom>
              <a:avLst/>
              <a:gdLst/>
              <a:ahLst/>
              <a:cxnLst/>
              <a:rect l="l" t="t" r="r" b="b"/>
              <a:pathLst>
                <a:path w="7527" h="7527" extrusionOk="0">
                  <a:moveTo>
                    <a:pt x="3667" y="1"/>
                  </a:moveTo>
                  <a:cubicBezTo>
                    <a:pt x="1544" y="1"/>
                    <a:pt x="1" y="1737"/>
                    <a:pt x="1" y="3860"/>
                  </a:cubicBezTo>
                  <a:cubicBezTo>
                    <a:pt x="1" y="5790"/>
                    <a:pt x="1544" y="7526"/>
                    <a:pt x="3667" y="7526"/>
                  </a:cubicBezTo>
                  <a:cubicBezTo>
                    <a:pt x="5789" y="7526"/>
                    <a:pt x="7526" y="5790"/>
                    <a:pt x="7526" y="3860"/>
                  </a:cubicBezTo>
                  <a:cubicBezTo>
                    <a:pt x="7526" y="1737"/>
                    <a:pt x="5789" y="1"/>
                    <a:pt x="3667" y="1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3" name="Google Shape;1463;p20"/>
            <p:cNvSpPr/>
            <p:nvPr/>
          </p:nvSpPr>
          <p:spPr>
            <a:xfrm>
              <a:off x="4417800" y="2326850"/>
              <a:ext cx="188150" cy="188175"/>
            </a:xfrm>
            <a:custGeom>
              <a:avLst/>
              <a:gdLst/>
              <a:ahLst/>
              <a:cxnLst/>
              <a:rect l="l" t="t" r="r" b="b"/>
              <a:pathLst>
                <a:path w="7526" h="7527" extrusionOk="0">
                  <a:moveTo>
                    <a:pt x="3860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790"/>
                    <a:pt x="1737" y="7526"/>
                    <a:pt x="3860" y="7526"/>
                  </a:cubicBezTo>
                  <a:cubicBezTo>
                    <a:pt x="5789" y="7526"/>
                    <a:pt x="7526" y="5790"/>
                    <a:pt x="7526" y="3860"/>
                  </a:cubicBezTo>
                  <a:cubicBezTo>
                    <a:pt x="7526" y="1737"/>
                    <a:pt x="5789" y="1"/>
                    <a:pt x="3860" y="1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4" name="Google Shape;1464;p20"/>
            <p:cNvSpPr/>
            <p:nvPr/>
          </p:nvSpPr>
          <p:spPr>
            <a:xfrm>
              <a:off x="5223400" y="2326850"/>
              <a:ext cx="188150" cy="188175"/>
            </a:xfrm>
            <a:custGeom>
              <a:avLst/>
              <a:gdLst/>
              <a:ahLst/>
              <a:cxnLst/>
              <a:rect l="l" t="t" r="r" b="b"/>
              <a:pathLst>
                <a:path w="7526" h="7527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790"/>
                    <a:pt x="1737" y="7526"/>
                    <a:pt x="3859" y="7526"/>
                  </a:cubicBezTo>
                  <a:cubicBezTo>
                    <a:pt x="5982" y="7526"/>
                    <a:pt x="7525" y="5790"/>
                    <a:pt x="7525" y="3860"/>
                  </a:cubicBezTo>
                  <a:cubicBezTo>
                    <a:pt x="7525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5" name="Google Shape;1465;p20"/>
            <p:cNvSpPr/>
            <p:nvPr/>
          </p:nvSpPr>
          <p:spPr>
            <a:xfrm>
              <a:off x="6028975" y="2326850"/>
              <a:ext cx="192975" cy="188175"/>
            </a:xfrm>
            <a:custGeom>
              <a:avLst/>
              <a:gdLst/>
              <a:ahLst/>
              <a:cxnLst/>
              <a:rect l="l" t="t" r="r" b="b"/>
              <a:pathLst>
                <a:path w="7719" h="7527" extrusionOk="0">
                  <a:moveTo>
                    <a:pt x="3860" y="1"/>
                  </a:moveTo>
                  <a:cubicBezTo>
                    <a:pt x="1737" y="1"/>
                    <a:pt x="1" y="1737"/>
                    <a:pt x="1" y="3860"/>
                  </a:cubicBezTo>
                  <a:cubicBezTo>
                    <a:pt x="1" y="5790"/>
                    <a:pt x="1737" y="7526"/>
                    <a:pt x="3860" y="7526"/>
                  </a:cubicBezTo>
                  <a:cubicBezTo>
                    <a:pt x="5982" y="7526"/>
                    <a:pt x="7719" y="5790"/>
                    <a:pt x="7719" y="3860"/>
                  </a:cubicBezTo>
                  <a:cubicBezTo>
                    <a:pt x="7719" y="1737"/>
                    <a:pt x="5982" y="1"/>
                    <a:pt x="3860" y="1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6" name="Google Shape;1466;p20"/>
            <p:cNvSpPr/>
            <p:nvPr/>
          </p:nvSpPr>
          <p:spPr>
            <a:xfrm>
              <a:off x="1190625" y="302150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718" y="5982"/>
                    <a:pt x="7718" y="3860"/>
                  </a:cubicBezTo>
                  <a:cubicBezTo>
                    <a:pt x="7718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7" name="Google Shape;1467;p20"/>
            <p:cNvSpPr/>
            <p:nvPr/>
          </p:nvSpPr>
          <p:spPr>
            <a:xfrm>
              <a:off x="1996200" y="302150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1"/>
                  </a:moveTo>
                  <a:cubicBezTo>
                    <a:pt x="1737" y="1"/>
                    <a:pt x="1" y="1737"/>
                    <a:pt x="1" y="3860"/>
                  </a:cubicBezTo>
                  <a:cubicBezTo>
                    <a:pt x="1" y="5982"/>
                    <a:pt x="1737" y="7719"/>
                    <a:pt x="3860" y="7719"/>
                  </a:cubicBezTo>
                  <a:cubicBezTo>
                    <a:pt x="5982" y="7719"/>
                    <a:pt x="7719" y="5982"/>
                    <a:pt x="7719" y="3860"/>
                  </a:cubicBezTo>
                  <a:cubicBezTo>
                    <a:pt x="7719" y="1737"/>
                    <a:pt x="5982" y="1"/>
                    <a:pt x="3860" y="1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8" name="Google Shape;1468;p20"/>
            <p:cNvSpPr/>
            <p:nvPr/>
          </p:nvSpPr>
          <p:spPr>
            <a:xfrm>
              <a:off x="2801800" y="302150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718" y="5982"/>
                    <a:pt x="7718" y="3860"/>
                  </a:cubicBezTo>
                  <a:cubicBezTo>
                    <a:pt x="7718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9" name="Google Shape;1469;p20"/>
            <p:cNvSpPr/>
            <p:nvPr/>
          </p:nvSpPr>
          <p:spPr>
            <a:xfrm>
              <a:off x="3612200" y="3021500"/>
              <a:ext cx="188175" cy="192975"/>
            </a:xfrm>
            <a:custGeom>
              <a:avLst/>
              <a:gdLst/>
              <a:ahLst/>
              <a:cxnLst/>
              <a:rect l="l" t="t" r="r" b="b"/>
              <a:pathLst>
                <a:path w="7527" h="7719" extrusionOk="0">
                  <a:moveTo>
                    <a:pt x="3667" y="1"/>
                  </a:moveTo>
                  <a:cubicBezTo>
                    <a:pt x="1544" y="1"/>
                    <a:pt x="1" y="1737"/>
                    <a:pt x="1" y="3860"/>
                  </a:cubicBezTo>
                  <a:cubicBezTo>
                    <a:pt x="1" y="5982"/>
                    <a:pt x="1544" y="7719"/>
                    <a:pt x="3667" y="7719"/>
                  </a:cubicBezTo>
                  <a:cubicBezTo>
                    <a:pt x="5789" y="7719"/>
                    <a:pt x="7526" y="5982"/>
                    <a:pt x="7526" y="3860"/>
                  </a:cubicBezTo>
                  <a:cubicBezTo>
                    <a:pt x="7526" y="1737"/>
                    <a:pt x="5789" y="1"/>
                    <a:pt x="3667" y="1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0" name="Google Shape;1470;p20"/>
            <p:cNvSpPr/>
            <p:nvPr/>
          </p:nvSpPr>
          <p:spPr>
            <a:xfrm>
              <a:off x="4417800" y="3021500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60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60" y="7719"/>
                  </a:cubicBezTo>
                  <a:cubicBezTo>
                    <a:pt x="5789" y="7719"/>
                    <a:pt x="7526" y="5982"/>
                    <a:pt x="7526" y="3860"/>
                  </a:cubicBezTo>
                  <a:cubicBezTo>
                    <a:pt x="7526" y="1737"/>
                    <a:pt x="5789" y="1"/>
                    <a:pt x="3860" y="1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1" name="Google Shape;1471;p20"/>
            <p:cNvSpPr/>
            <p:nvPr/>
          </p:nvSpPr>
          <p:spPr>
            <a:xfrm>
              <a:off x="5223400" y="3021500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525" y="5982"/>
                    <a:pt x="7525" y="3860"/>
                  </a:cubicBezTo>
                  <a:cubicBezTo>
                    <a:pt x="7525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2" name="Google Shape;1472;p20"/>
            <p:cNvSpPr/>
            <p:nvPr/>
          </p:nvSpPr>
          <p:spPr>
            <a:xfrm>
              <a:off x="6028975" y="302150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1"/>
                  </a:moveTo>
                  <a:cubicBezTo>
                    <a:pt x="1737" y="1"/>
                    <a:pt x="1" y="1737"/>
                    <a:pt x="1" y="3860"/>
                  </a:cubicBezTo>
                  <a:cubicBezTo>
                    <a:pt x="1" y="5982"/>
                    <a:pt x="1737" y="7719"/>
                    <a:pt x="3860" y="7719"/>
                  </a:cubicBezTo>
                  <a:cubicBezTo>
                    <a:pt x="5982" y="7719"/>
                    <a:pt x="7719" y="5982"/>
                    <a:pt x="7719" y="3860"/>
                  </a:cubicBezTo>
                  <a:cubicBezTo>
                    <a:pt x="7719" y="1737"/>
                    <a:pt x="5982" y="1"/>
                    <a:pt x="3860" y="1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3" name="Google Shape;1473;p20"/>
            <p:cNvSpPr/>
            <p:nvPr/>
          </p:nvSpPr>
          <p:spPr>
            <a:xfrm>
              <a:off x="1190625" y="371615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8"/>
                    <a:pt x="3859" y="7718"/>
                  </a:cubicBezTo>
                  <a:cubicBezTo>
                    <a:pt x="5982" y="7718"/>
                    <a:pt x="7718" y="5982"/>
                    <a:pt x="7718" y="3859"/>
                  </a:cubicBezTo>
                  <a:cubicBezTo>
                    <a:pt x="7718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4" name="Google Shape;1474;p20"/>
            <p:cNvSpPr/>
            <p:nvPr/>
          </p:nvSpPr>
          <p:spPr>
            <a:xfrm>
              <a:off x="1996200" y="371615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0"/>
                  </a:moveTo>
                  <a:cubicBezTo>
                    <a:pt x="1737" y="0"/>
                    <a:pt x="1" y="1737"/>
                    <a:pt x="1" y="3859"/>
                  </a:cubicBezTo>
                  <a:cubicBezTo>
                    <a:pt x="1" y="5982"/>
                    <a:pt x="1737" y="7718"/>
                    <a:pt x="3860" y="7718"/>
                  </a:cubicBezTo>
                  <a:cubicBezTo>
                    <a:pt x="5982" y="7718"/>
                    <a:pt x="7719" y="5982"/>
                    <a:pt x="7719" y="3859"/>
                  </a:cubicBezTo>
                  <a:cubicBezTo>
                    <a:pt x="7719" y="1737"/>
                    <a:pt x="5982" y="0"/>
                    <a:pt x="3860" y="0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5" name="Google Shape;1475;p20"/>
            <p:cNvSpPr/>
            <p:nvPr/>
          </p:nvSpPr>
          <p:spPr>
            <a:xfrm>
              <a:off x="2801800" y="371615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8"/>
                    <a:pt x="3859" y="7718"/>
                  </a:cubicBezTo>
                  <a:cubicBezTo>
                    <a:pt x="5982" y="7718"/>
                    <a:pt x="7718" y="5982"/>
                    <a:pt x="7718" y="3859"/>
                  </a:cubicBezTo>
                  <a:cubicBezTo>
                    <a:pt x="7718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6" name="Google Shape;1476;p20"/>
            <p:cNvSpPr/>
            <p:nvPr/>
          </p:nvSpPr>
          <p:spPr>
            <a:xfrm>
              <a:off x="3612200" y="3716150"/>
              <a:ext cx="188175" cy="192975"/>
            </a:xfrm>
            <a:custGeom>
              <a:avLst/>
              <a:gdLst/>
              <a:ahLst/>
              <a:cxnLst/>
              <a:rect l="l" t="t" r="r" b="b"/>
              <a:pathLst>
                <a:path w="7527" h="7719" extrusionOk="0">
                  <a:moveTo>
                    <a:pt x="3667" y="0"/>
                  </a:moveTo>
                  <a:cubicBezTo>
                    <a:pt x="1544" y="0"/>
                    <a:pt x="1" y="1737"/>
                    <a:pt x="1" y="3859"/>
                  </a:cubicBezTo>
                  <a:cubicBezTo>
                    <a:pt x="1" y="5982"/>
                    <a:pt x="1544" y="7718"/>
                    <a:pt x="3667" y="7718"/>
                  </a:cubicBezTo>
                  <a:cubicBezTo>
                    <a:pt x="5789" y="7718"/>
                    <a:pt x="7526" y="5982"/>
                    <a:pt x="7526" y="3859"/>
                  </a:cubicBezTo>
                  <a:cubicBezTo>
                    <a:pt x="7526" y="1737"/>
                    <a:pt x="5789" y="0"/>
                    <a:pt x="3667" y="0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7" name="Google Shape;1477;p20"/>
            <p:cNvSpPr/>
            <p:nvPr/>
          </p:nvSpPr>
          <p:spPr>
            <a:xfrm>
              <a:off x="4417800" y="3716150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60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8"/>
                    <a:pt x="3860" y="7718"/>
                  </a:cubicBezTo>
                  <a:cubicBezTo>
                    <a:pt x="5789" y="7718"/>
                    <a:pt x="7526" y="5982"/>
                    <a:pt x="7526" y="3859"/>
                  </a:cubicBezTo>
                  <a:cubicBezTo>
                    <a:pt x="7526" y="1737"/>
                    <a:pt x="5789" y="0"/>
                    <a:pt x="3860" y="0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8" name="Google Shape;1478;p20"/>
            <p:cNvSpPr/>
            <p:nvPr/>
          </p:nvSpPr>
          <p:spPr>
            <a:xfrm>
              <a:off x="5223400" y="3716150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8"/>
                    <a:pt x="3859" y="7718"/>
                  </a:cubicBezTo>
                  <a:cubicBezTo>
                    <a:pt x="5982" y="7718"/>
                    <a:pt x="7525" y="5982"/>
                    <a:pt x="7525" y="3859"/>
                  </a:cubicBezTo>
                  <a:cubicBezTo>
                    <a:pt x="7525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9" name="Google Shape;1479;p20"/>
            <p:cNvSpPr/>
            <p:nvPr/>
          </p:nvSpPr>
          <p:spPr>
            <a:xfrm>
              <a:off x="6028975" y="371615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0"/>
                  </a:moveTo>
                  <a:cubicBezTo>
                    <a:pt x="1737" y="0"/>
                    <a:pt x="1" y="1737"/>
                    <a:pt x="1" y="3859"/>
                  </a:cubicBezTo>
                  <a:cubicBezTo>
                    <a:pt x="1" y="5982"/>
                    <a:pt x="1737" y="7718"/>
                    <a:pt x="3860" y="7718"/>
                  </a:cubicBezTo>
                  <a:cubicBezTo>
                    <a:pt x="5982" y="7718"/>
                    <a:pt x="7719" y="5982"/>
                    <a:pt x="7719" y="3859"/>
                  </a:cubicBezTo>
                  <a:cubicBezTo>
                    <a:pt x="7719" y="1737"/>
                    <a:pt x="5982" y="0"/>
                    <a:pt x="3860" y="0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0" name="Google Shape;1480;p20"/>
            <p:cNvSpPr/>
            <p:nvPr/>
          </p:nvSpPr>
          <p:spPr>
            <a:xfrm>
              <a:off x="1190625" y="4410775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718" y="5982"/>
                    <a:pt x="7718" y="3860"/>
                  </a:cubicBezTo>
                  <a:cubicBezTo>
                    <a:pt x="7718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1" name="Google Shape;1481;p20"/>
            <p:cNvSpPr/>
            <p:nvPr/>
          </p:nvSpPr>
          <p:spPr>
            <a:xfrm>
              <a:off x="1996200" y="4410775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1"/>
                  </a:moveTo>
                  <a:cubicBezTo>
                    <a:pt x="1737" y="1"/>
                    <a:pt x="1" y="1737"/>
                    <a:pt x="1" y="3860"/>
                  </a:cubicBezTo>
                  <a:cubicBezTo>
                    <a:pt x="1" y="5982"/>
                    <a:pt x="1737" y="7719"/>
                    <a:pt x="3860" y="7719"/>
                  </a:cubicBezTo>
                  <a:cubicBezTo>
                    <a:pt x="5982" y="7719"/>
                    <a:pt x="7719" y="5982"/>
                    <a:pt x="7719" y="3860"/>
                  </a:cubicBezTo>
                  <a:cubicBezTo>
                    <a:pt x="7719" y="1737"/>
                    <a:pt x="5982" y="1"/>
                    <a:pt x="3860" y="1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2" name="Google Shape;1482;p20"/>
            <p:cNvSpPr/>
            <p:nvPr/>
          </p:nvSpPr>
          <p:spPr>
            <a:xfrm>
              <a:off x="2801800" y="4410775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718" y="5982"/>
                    <a:pt x="7718" y="3860"/>
                  </a:cubicBezTo>
                  <a:cubicBezTo>
                    <a:pt x="7718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3" name="Google Shape;1483;p20"/>
            <p:cNvSpPr/>
            <p:nvPr/>
          </p:nvSpPr>
          <p:spPr>
            <a:xfrm>
              <a:off x="3612200" y="4410775"/>
              <a:ext cx="188175" cy="192975"/>
            </a:xfrm>
            <a:custGeom>
              <a:avLst/>
              <a:gdLst/>
              <a:ahLst/>
              <a:cxnLst/>
              <a:rect l="l" t="t" r="r" b="b"/>
              <a:pathLst>
                <a:path w="7527" h="7719" extrusionOk="0">
                  <a:moveTo>
                    <a:pt x="3667" y="1"/>
                  </a:moveTo>
                  <a:cubicBezTo>
                    <a:pt x="1544" y="1"/>
                    <a:pt x="1" y="1737"/>
                    <a:pt x="1" y="3860"/>
                  </a:cubicBezTo>
                  <a:cubicBezTo>
                    <a:pt x="1" y="5982"/>
                    <a:pt x="1544" y="7719"/>
                    <a:pt x="3667" y="7719"/>
                  </a:cubicBezTo>
                  <a:cubicBezTo>
                    <a:pt x="5789" y="7719"/>
                    <a:pt x="7526" y="5982"/>
                    <a:pt x="7526" y="3860"/>
                  </a:cubicBezTo>
                  <a:cubicBezTo>
                    <a:pt x="7526" y="1737"/>
                    <a:pt x="5789" y="1"/>
                    <a:pt x="3667" y="1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4" name="Google Shape;1484;p20"/>
            <p:cNvSpPr/>
            <p:nvPr/>
          </p:nvSpPr>
          <p:spPr>
            <a:xfrm>
              <a:off x="4417800" y="4410775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60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60" y="7719"/>
                  </a:cubicBezTo>
                  <a:cubicBezTo>
                    <a:pt x="5789" y="7719"/>
                    <a:pt x="7526" y="5982"/>
                    <a:pt x="7526" y="3860"/>
                  </a:cubicBezTo>
                  <a:cubicBezTo>
                    <a:pt x="7526" y="1737"/>
                    <a:pt x="5789" y="1"/>
                    <a:pt x="3860" y="1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5" name="Google Shape;1485;p20"/>
            <p:cNvSpPr/>
            <p:nvPr/>
          </p:nvSpPr>
          <p:spPr>
            <a:xfrm>
              <a:off x="5223400" y="4410775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525" y="5982"/>
                    <a:pt x="7525" y="3860"/>
                  </a:cubicBezTo>
                  <a:cubicBezTo>
                    <a:pt x="7525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6" name="Google Shape;1486;p20"/>
            <p:cNvSpPr/>
            <p:nvPr/>
          </p:nvSpPr>
          <p:spPr>
            <a:xfrm>
              <a:off x="6028975" y="4410775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1"/>
                  </a:moveTo>
                  <a:cubicBezTo>
                    <a:pt x="1737" y="1"/>
                    <a:pt x="1" y="1737"/>
                    <a:pt x="1" y="3860"/>
                  </a:cubicBezTo>
                  <a:cubicBezTo>
                    <a:pt x="1" y="5982"/>
                    <a:pt x="1737" y="7719"/>
                    <a:pt x="3860" y="7719"/>
                  </a:cubicBezTo>
                  <a:cubicBezTo>
                    <a:pt x="5982" y="7719"/>
                    <a:pt x="7719" y="5982"/>
                    <a:pt x="7719" y="3860"/>
                  </a:cubicBezTo>
                  <a:cubicBezTo>
                    <a:pt x="7719" y="1737"/>
                    <a:pt x="5982" y="1"/>
                    <a:pt x="3860" y="1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7" name="Google Shape;1487;p20"/>
            <p:cNvSpPr/>
            <p:nvPr/>
          </p:nvSpPr>
          <p:spPr>
            <a:xfrm>
              <a:off x="1190625" y="5110250"/>
              <a:ext cx="192975" cy="188150"/>
            </a:xfrm>
            <a:custGeom>
              <a:avLst/>
              <a:gdLst/>
              <a:ahLst/>
              <a:cxnLst/>
              <a:rect l="l" t="t" r="r" b="b"/>
              <a:pathLst>
                <a:path w="7719" h="7526" extrusionOk="0">
                  <a:moveTo>
                    <a:pt x="3859" y="0"/>
                  </a:moveTo>
                  <a:cubicBezTo>
                    <a:pt x="1737" y="0"/>
                    <a:pt x="0" y="1544"/>
                    <a:pt x="0" y="3667"/>
                  </a:cubicBezTo>
                  <a:cubicBezTo>
                    <a:pt x="0" y="5789"/>
                    <a:pt x="1737" y="7526"/>
                    <a:pt x="3859" y="7526"/>
                  </a:cubicBezTo>
                  <a:cubicBezTo>
                    <a:pt x="5982" y="7526"/>
                    <a:pt x="7718" y="5789"/>
                    <a:pt x="7718" y="3667"/>
                  </a:cubicBezTo>
                  <a:cubicBezTo>
                    <a:pt x="7718" y="1544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8" name="Google Shape;1488;p20"/>
            <p:cNvSpPr/>
            <p:nvPr/>
          </p:nvSpPr>
          <p:spPr>
            <a:xfrm>
              <a:off x="1996200" y="5110250"/>
              <a:ext cx="192975" cy="188150"/>
            </a:xfrm>
            <a:custGeom>
              <a:avLst/>
              <a:gdLst/>
              <a:ahLst/>
              <a:cxnLst/>
              <a:rect l="l" t="t" r="r" b="b"/>
              <a:pathLst>
                <a:path w="7719" h="7526" extrusionOk="0">
                  <a:moveTo>
                    <a:pt x="3860" y="0"/>
                  </a:moveTo>
                  <a:cubicBezTo>
                    <a:pt x="1737" y="0"/>
                    <a:pt x="1" y="1544"/>
                    <a:pt x="1" y="3667"/>
                  </a:cubicBezTo>
                  <a:cubicBezTo>
                    <a:pt x="1" y="5789"/>
                    <a:pt x="1737" y="7526"/>
                    <a:pt x="3860" y="7526"/>
                  </a:cubicBezTo>
                  <a:cubicBezTo>
                    <a:pt x="5982" y="7526"/>
                    <a:pt x="7719" y="5789"/>
                    <a:pt x="7719" y="3667"/>
                  </a:cubicBezTo>
                  <a:cubicBezTo>
                    <a:pt x="7719" y="1544"/>
                    <a:pt x="5982" y="0"/>
                    <a:pt x="3860" y="0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9" name="Google Shape;1489;p20"/>
            <p:cNvSpPr/>
            <p:nvPr/>
          </p:nvSpPr>
          <p:spPr>
            <a:xfrm>
              <a:off x="2801800" y="5110250"/>
              <a:ext cx="192975" cy="188150"/>
            </a:xfrm>
            <a:custGeom>
              <a:avLst/>
              <a:gdLst/>
              <a:ahLst/>
              <a:cxnLst/>
              <a:rect l="l" t="t" r="r" b="b"/>
              <a:pathLst>
                <a:path w="7719" h="7526" extrusionOk="0">
                  <a:moveTo>
                    <a:pt x="3859" y="0"/>
                  </a:moveTo>
                  <a:cubicBezTo>
                    <a:pt x="1737" y="0"/>
                    <a:pt x="0" y="1544"/>
                    <a:pt x="0" y="3667"/>
                  </a:cubicBezTo>
                  <a:cubicBezTo>
                    <a:pt x="0" y="5789"/>
                    <a:pt x="1737" y="7526"/>
                    <a:pt x="3859" y="7526"/>
                  </a:cubicBezTo>
                  <a:cubicBezTo>
                    <a:pt x="5982" y="7526"/>
                    <a:pt x="7718" y="5789"/>
                    <a:pt x="7718" y="3667"/>
                  </a:cubicBezTo>
                  <a:cubicBezTo>
                    <a:pt x="7718" y="1544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0" name="Google Shape;1490;p20"/>
            <p:cNvSpPr/>
            <p:nvPr/>
          </p:nvSpPr>
          <p:spPr>
            <a:xfrm>
              <a:off x="3612200" y="5110250"/>
              <a:ext cx="188175" cy="188150"/>
            </a:xfrm>
            <a:custGeom>
              <a:avLst/>
              <a:gdLst/>
              <a:ahLst/>
              <a:cxnLst/>
              <a:rect l="l" t="t" r="r" b="b"/>
              <a:pathLst>
                <a:path w="7527" h="7526" extrusionOk="0">
                  <a:moveTo>
                    <a:pt x="3667" y="0"/>
                  </a:moveTo>
                  <a:cubicBezTo>
                    <a:pt x="1544" y="0"/>
                    <a:pt x="1" y="1544"/>
                    <a:pt x="1" y="3667"/>
                  </a:cubicBezTo>
                  <a:cubicBezTo>
                    <a:pt x="1" y="5789"/>
                    <a:pt x="1544" y="7526"/>
                    <a:pt x="3667" y="7526"/>
                  </a:cubicBezTo>
                  <a:cubicBezTo>
                    <a:pt x="5789" y="7526"/>
                    <a:pt x="7526" y="5789"/>
                    <a:pt x="7526" y="3667"/>
                  </a:cubicBezTo>
                  <a:cubicBezTo>
                    <a:pt x="7526" y="1544"/>
                    <a:pt x="5789" y="0"/>
                    <a:pt x="3667" y="0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1" name="Google Shape;1491;p20"/>
            <p:cNvSpPr/>
            <p:nvPr/>
          </p:nvSpPr>
          <p:spPr>
            <a:xfrm>
              <a:off x="4417800" y="5110250"/>
              <a:ext cx="188150" cy="188150"/>
            </a:xfrm>
            <a:custGeom>
              <a:avLst/>
              <a:gdLst/>
              <a:ahLst/>
              <a:cxnLst/>
              <a:rect l="l" t="t" r="r" b="b"/>
              <a:pathLst>
                <a:path w="7526" h="7526" extrusionOk="0">
                  <a:moveTo>
                    <a:pt x="3860" y="0"/>
                  </a:moveTo>
                  <a:cubicBezTo>
                    <a:pt x="1737" y="0"/>
                    <a:pt x="0" y="1544"/>
                    <a:pt x="0" y="3667"/>
                  </a:cubicBezTo>
                  <a:cubicBezTo>
                    <a:pt x="0" y="5789"/>
                    <a:pt x="1737" y="7526"/>
                    <a:pt x="3860" y="7526"/>
                  </a:cubicBezTo>
                  <a:cubicBezTo>
                    <a:pt x="5789" y="7526"/>
                    <a:pt x="7526" y="5789"/>
                    <a:pt x="7526" y="3667"/>
                  </a:cubicBezTo>
                  <a:cubicBezTo>
                    <a:pt x="7526" y="1544"/>
                    <a:pt x="5789" y="0"/>
                    <a:pt x="3860" y="0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2" name="Google Shape;1492;p20"/>
            <p:cNvSpPr/>
            <p:nvPr/>
          </p:nvSpPr>
          <p:spPr>
            <a:xfrm>
              <a:off x="5223400" y="5110250"/>
              <a:ext cx="188150" cy="188150"/>
            </a:xfrm>
            <a:custGeom>
              <a:avLst/>
              <a:gdLst/>
              <a:ahLst/>
              <a:cxnLst/>
              <a:rect l="l" t="t" r="r" b="b"/>
              <a:pathLst>
                <a:path w="7526" h="7526" extrusionOk="0">
                  <a:moveTo>
                    <a:pt x="3859" y="0"/>
                  </a:moveTo>
                  <a:cubicBezTo>
                    <a:pt x="1737" y="0"/>
                    <a:pt x="0" y="1544"/>
                    <a:pt x="0" y="3667"/>
                  </a:cubicBezTo>
                  <a:cubicBezTo>
                    <a:pt x="0" y="5789"/>
                    <a:pt x="1737" y="7526"/>
                    <a:pt x="3859" y="7526"/>
                  </a:cubicBezTo>
                  <a:cubicBezTo>
                    <a:pt x="5982" y="7526"/>
                    <a:pt x="7525" y="5789"/>
                    <a:pt x="7525" y="3667"/>
                  </a:cubicBezTo>
                  <a:cubicBezTo>
                    <a:pt x="7525" y="1544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3" name="Google Shape;1493;p20"/>
            <p:cNvSpPr/>
            <p:nvPr/>
          </p:nvSpPr>
          <p:spPr>
            <a:xfrm>
              <a:off x="6028975" y="5110250"/>
              <a:ext cx="192975" cy="188150"/>
            </a:xfrm>
            <a:custGeom>
              <a:avLst/>
              <a:gdLst/>
              <a:ahLst/>
              <a:cxnLst/>
              <a:rect l="l" t="t" r="r" b="b"/>
              <a:pathLst>
                <a:path w="7719" h="7526" extrusionOk="0">
                  <a:moveTo>
                    <a:pt x="3860" y="0"/>
                  </a:moveTo>
                  <a:cubicBezTo>
                    <a:pt x="1737" y="0"/>
                    <a:pt x="1" y="1544"/>
                    <a:pt x="1" y="3667"/>
                  </a:cubicBezTo>
                  <a:cubicBezTo>
                    <a:pt x="1" y="5789"/>
                    <a:pt x="1737" y="7526"/>
                    <a:pt x="3860" y="7526"/>
                  </a:cubicBezTo>
                  <a:cubicBezTo>
                    <a:pt x="5982" y="7526"/>
                    <a:pt x="7719" y="5789"/>
                    <a:pt x="7719" y="3667"/>
                  </a:cubicBezTo>
                  <a:cubicBezTo>
                    <a:pt x="7719" y="1544"/>
                    <a:pt x="5982" y="0"/>
                    <a:pt x="3860" y="0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94" name="Google Shape;1494;p20"/>
          <p:cNvGrpSpPr/>
          <p:nvPr/>
        </p:nvGrpSpPr>
        <p:grpSpPr>
          <a:xfrm>
            <a:off x="720006" y="702020"/>
            <a:ext cx="167663" cy="167663"/>
            <a:chOff x="1413550" y="461050"/>
            <a:chExt cx="3845475" cy="3845475"/>
          </a:xfrm>
        </p:grpSpPr>
        <p:sp>
          <p:nvSpPr>
            <p:cNvPr id="1495" name="Google Shape;1495;p20"/>
            <p:cNvSpPr/>
            <p:nvPr/>
          </p:nvSpPr>
          <p:spPr>
            <a:xfrm>
              <a:off x="1413550" y="461050"/>
              <a:ext cx="3845475" cy="3845475"/>
            </a:xfrm>
            <a:custGeom>
              <a:avLst/>
              <a:gdLst/>
              <a:ahLst/>
              <a:cxnLst/>
              <a:rect l="l" t="t" r="r" b="b"/>
              <a:pathLst>
                <a:path w="153819" h="153819" fill="none" extrusionOk="0">
                  <a:moveTo>
                    <a:pt x="153819" y="0"/>
                  </a:moveTo>
                  <a:lnTo>
                    <a:pt x="0" y="153819"/>
                  </a:lnTo>
                </a:path>
              </a:pathLst>
            </a:custGeom>
            <a:solidFill>
              <a:srgbClr val="EBBE31"/>
            </a:solidFill>
            <a:ln w="38100" cap="flat" cmpd="sng">
              <a:solidFill>
                <a:srgbClr val="EBBE31"/>
              </a:solidFill>
              <a:prstDash val="solid"/>
              <a:miter lim="222925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6" name="Google Shape;1496;p20"/>
            <p:cNvSpPr/>
            <p:nvPr/>
          </p:nvSpPr>
          <p:spPr>
            <a:xfrm>
              <a:off x="1413550" y="461050"/>
              <a:ext cx="3845475" cy="3845475"/>
            </a:xfrm>
            <a:custGeom>
              <a:avLst/>
              <a:gdLst/>
              <a:ahLst/>
              <a:cxnLst/>
              <a:rect l="l" t="t" r="r" b="b"/>
              <a:pathLst>
                <a:path w="153819" h="153819" fill="none" extrusionOk="0">
                  <a:moveTo>
                    <a:pt x="153819" y="153819"/>
                  </a:moveTo>
                  <a:lnTo>
                    <a:pt x="0" y="0"/>
                  </a:lnTo>
                </a:path>
              </a:pathLst>
            </a:custGeom>
            <a:solidFill>
              <a:srgbClr val="EBBE31"/>
            </a:solidFill>
            <a:ln w="38100" cap="flat" cmpd="sng">
              <a:solidFill>
                <a:srgbClr val="EBBE31"/>
              </a:solidFill>
              <a:prstDash val="solid"/>
              <a:miter lim="222925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97" name="Google Shape;1497;p20"/>
          <p:cNvGrpSpPr/>
          <p:nvPr/>
        </p:nvGrpSpPr>
        <p:grpSpPr>
          <a:xfrm>
            <a:off x="6725229" y="4604404"/>
            <a:ext cx="1698771" cy="1154487"/>
            <a:chOff x="720000" y="3298275"/>
            <a:chExt cx="1921904" cy="1306128"/>
          </a:xfrm>
        </p:grpSpPr>
        <p:sp>
          <p:nvSpPr>
            <p:cNvPr id="1498" name="Google Shape;1498;p20"/>
            <p:cNvSpPr/>
            <p:nvPr/>
          </p:nvSpPr>
          <p:spPr>
            <a:xfrm>
              <a:off x="1222425" y="3298275"/>
              <a:ext cx="1419479" cy="1122053"/>
            </a:xfrm>
            <a:custGeom>
              <a:avLst/>
              <a:gdLst/>
              <a:ahLst/>
              <a:cxnLst/>
              <a:rect l="l" t="t" r="r" b="b"/>
              <a:pathLst>
                <a:path w="250349" h="197893" extrusionOk="0">
                  <a:moveTo>
                    <a:pt x="246463" y="0"/>
                  </a:moveTo>
                  <a:lnTo>
                    <a:pt x="0" y="192897"/>
                  </a:lnTo>
                  <a:lnTo>
                    <a:pt x="3886" y="197893"/>
                  </a:lnTo>
                  <a:lnTo>
                    <a:pt x="250349" y="4996"/>
                  </a:lnTo>
                  <a:lnTo>
                    <a:pt x="246463" y="0"/>
                  </a:ln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9" name="Google Shape;1499;p20"/>
            <p:cNvSpPr/>
            <p:nvPr/>
          </p:nvSpPr>
          <p:spPr>
            <a:xfrm>
              <a:off x="720000" y="3482350"/>
              <a:ext cx="1419479" cy="1122053"/>
            </a:xfrm>
            <a:custGeom>
              <a:avLst/>
              <a:gdLst/>
              <a:ahLst/>
              <a:cxnLst/>
              <a:rect l="l" t="t" r="r" b="b"/>
              <a:pathLst>
                <a:path w="250349" h="197893" extrusionOk="0">
                  <a:moveTo>
                    <a:pt x="246463" y="0"/>
                  </a:moveTo>
                  <a:lnTo>
                    <a:pt x="0" y="192897"/>
                  </a:lnTo>
                  <a:lnTo>
                    <a:pt x="3886" y="197893"/>
                  </a:lnTo>
                  <a:lnTo>
                    <a:pt x="250349" y="4996"/>
                  </a:lnTo>
                  <a:lnTo>
                    <a:pt x="246463" y="0"/>
                  </a:ln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00" name="Google Shape;1500;p20"/>
          <p:cNvGrpSpPr/>
          <p:nvPr/>
        </p:nvGrpSpPr>
        <p:grpSpPr>
          <a:xfrm>
            <a:off x="8559213" y="414005"/>
            <a:ext cx="1393174" cy="1401190"/>
            <a:chOff x="1190625" y="238125"/>
            <a:chExt cx="5031325" cy="5060275"/>
          </a:xfrm>
        </p:grpSpPr>
        <p:sp>
          <p:nvSpPr>
            <p:cNvPr id="1501" name="Google Shape;1501;p20"/>
            <p:cNvSpPr/>
            <p:nvPr/>
          </p:nvSpPr>
          <p:spPr>
            <a:xfrm>
              <a:off x="1190625" y="238125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8"/>
                    <a:pt x="3859" y="7718"/>
                  </a:cubicBezTo>
                  <a:cubicBezTo>
                    <a:pt x="5982" y="7718"/>
                    <a:pt x="7718" y="5982"/>
                    <a:pt x="7718" y="3859"/>
                  </a:cubicBezTo>
                  <a:cubicBezTo>
                    <a:pt x="7718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2" name="Google Shape;1502;p20"/>
            <p:cNvSpPr/>
            <p:nvPr/>
          </p:nvSpPr>
          <p:spPr>
            <a:xfrm>
              <a:off x="1996200" y="238125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0"/>
                  </a:moveTo>
                  <a:cubicBezTo>
                    <a:pt x="1737" y="0"/>
                    <a:pt x="1" y="1737"/>
                    <a:pt x="1" y="3859"/>
                  </a:cubicBezTo>
                  <a:cubicBezTo>
                    <a:pt x="1" y="5982"/>
                    <a:pt x="1737" y="7718"/>
                    <a:pt x="3860" y="7718"/>
                  </a:cubicBezTo>
                  <a:cubicBezTo>
                    <a:pt x="5982" y="7718"/>
                    <a:pt x="7719" y="5982"/>
                    <a:pt x="7719" y="3859"/>
                  </a:cubicBezTo>
                  <a:cubicBezTo>
                    <a:pt x="7719" y="1737"/>
                    <a:pt x="5982" y="0"/>
                    <a:pt x="3860" y="0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3" name="Google Shape;1503;p20"/>
            <p:cNvSpPr/>
            <p:nvPr/>
          </p:nvSpPr>
          <p:spPr>
            <a:xfrm>
              <a:off x="2801800" y="238125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8"/>
                    <a:pt x="3859" y="7718"/>
                  </a:cubicBezTo>
                  <a:cubicBezTo>
                    <a:pt x="5982" y="7718"/>
                    <a:pt x="7718" y="5982"/>
                    <a:pt x="7718" y="3859"/>
                  </a:cubicBezTo>
                  <a:cubicBezTo>
                    <a:pt x="7718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4" name="Google Shape;1504;p20"/>
            <p:cNvSpPr/>
            <p:nvPr/>
          </p:nvSpPr>
          <p:spPr>
            <a:xfrm>
              <a:off x="3612200" y="238125"/>
              <a:ext cx="188175" cy="192975"/>
            </a:xfrm>
            <a:custGeom>
              <a:avLst/>
              <a:gdLst/>
              <a:ahLst/>
              <a:cxnLst/>
              <a:rect l="l" t="t" r="r" b="b"/>
              <a:pathLst>
                <a:path w="7527" h="7719" extrusionOk="0">
                  <a:moveTo>
                    <a:pt x="3667" y="0"/>
                  </a:moveTo>
                  <a:cubicBezTo>
                    <a:pt x="1544" y="0"/>
                    <a:pt x="1" y="1737"/>
                    <a:pt x="1" y="3859"/>
                  </a:cubicBezTo>
                  <a:cubicBezTo>
                    <a:pt x="1" y="5982"/>
                    <a:pt x="1544" y="7718"/>
                    <a:pt x="3667" y="7718"/>
                  </a:cubicBezTo>
                  <a:cubicBezTo>
                    <a:pt x="5789" y="7718"/>
                    <a:pt x="7526" y="5982"/>
                    <a:pt x="7526" y="3859"/>
                  </a:cubicBezTo>
                  <a:cubicBezTo>
                    <a:pt x="7526" y="1737"/>
                    <a:pt x="5789" y="0"/>
                    <a:pt x="3667" y="0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5" name="Google Shape;1505;p20"/>
            <p:cNvSpPr/>
            <p:nvPr/>
          </p:nvSpPr>
          <p:spPr>
            <a:xfrm>
              <a:off x="4417800" y="238125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60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8"/>
                    <a:pt x="3860" y="7718"/>
                  </a:cubicBezTo>
                  <a:cubicBezTo>
                    <a:pt x="5789" y="7718"/>
                    <a:pt x="7526" y="5982"/>
                    <a:pt x="7526" y="3859"/>
                  </a:cubicBezTo>
                  <a:cubicBezTo>
                    <a:pt x="7526" y="1737"/>
                    <a:pt x="5789" y="0"/>
                    <a:pt x="3860" y="0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6" name="Google Shape;1506;p20"/>
            <p:cNvSpPr/>
            <p:nvPr/>
          </p:nvSpPr>
          <p:spPr>
            <a:xfrm>
              <a:off x="5223400" y="238125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8"/>
                    <a:pt x="3859" y="7718"/>
                  </a:cubicBezTo>
                  <a:cubicBezTo>
                    <a:pt x="5982" y="7718"/>
                    <a:pt x="7525" y="5982"/>
                    <a:pt x="7525" y="3859"/>
                  </a:cubicBezTo>
                  <a:cubicBezTo>
                    <a:pt x="7525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7" name="Google Shape;1507;p20"/>
            <p:cNvSpPr/>
            <p:nvPr/>
          </p:nvSpPr>
          <p:spPr>
            <a:xfrm>
              <a:off x="6028975" y="238125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0"/>
                  </a:moveTo>
                  <a:cubicBezTo>
                    <a:pt x="1737" y="0"/>
                    <a:pt x="1" y="1737"/>
                    <a:pt x="1" y="3859"/>
                  </a:cubicBezTo>
                  <a:cubicBezTo>
                    <a:pt x="1" y="5982"/>
                    <a:pt x="1737" y="7718"/>
                    <a:pt x="3860" y="7718"/>
                  </a:cubicBezTo>
                  <a:cubicBezTo>
                    <a:pt x="5982" y="7718"/>
                    <a:pt x="7719" y="5982"/>
                    <a:pt x="7719" y="3859"/>
                  </a:cubicBezTo>
                  <a:cubicBezTo>
                    <a:pt x="7719" y="1737"/>
                    <a:pt x="5982" y="0"/>
                    <a:pt x="3860" y="0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8" name="Google Shape;1508;p20"/>
            <p:cNvSpPr/>
            <p:nvPr/>
          </p:nvSpPr>
          <p:spPr>
            <a:xfrm>
              <a:off x="1190625" y="93275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718" y="5982"/>
                    <a:pt x="7718" y="3860"/>
                  </a:cubicBezTo>
                  <a:cubicBezTo>
                    <a:pt x="7718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9" name="Google Shape;1509;p20"/>
            <p:cNvSpPr/>
            <p:nvPr/>
          </p:nvSpPr>
          <p:spPr>
            <a:xfrm>
              <a:off x="1996200" y="93275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1"/>
                  </a:moveTo>
                  <a:cubicBezTo>
                    <a:pt x="1737" y="1"/>
                    <a:pt x="1" y="1737"/>
                    <a:pt x="1" y="3860"/>
                  </a:cubicBezTo>
                  <a:cubicBezTo>
                    <a:pt x="1" y="5982"/>
                    <a:pt x="1737" y="7719"/>
                    <a:pt x="3860" y="7719"/>
                  </a:cubicBezTo>
                  <a:cubicBezTo>
                    <a:pt x="5982" y="7719"/>
                    <a:pt x="7719" y="5982"/>
                    <a:pt x="7719" y="3860"/>
                  </a:cubicBezTo>
                  <a:cubicBezTo>
                    <a:pt x="7719" y="1737"/>
                    <a:pt x="5982" y="1"/>
                    <a:pt x="3860" y="1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0" name="Google Shape;1510;p20"/>
            <p:cNvSpPr/>
            <p:nvPr/>
          </p:nvSpPr>
          <p:spPr>
            <a:xfrm>
              <a:off x="2801800" y="93275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718" y="5982"/>
                    <a:pt x="7718" y="3860"/>
                  </a:cubicBezTo>
                  <a:cubicBezTo>
                    <a:pt x="7718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1" name="Google Shape;1511;p20"/>
            <p:cNvSpPr/>
            <p:nvPr/>
          </p:nvSpPr>
          <p:spPr>
            <a:xfrm>
              <a:off x="3612200" y="932750"/>
              <a:ext cx="188175" cy="192975"/>
            </a:xfrm>
            <a:custGeom>
              <a:avLst/>
              <a:gdLst/>
              <a:ahLst/>
              <a:cxnLst/>
              <a:rect l="l" t="t" r="r" b="b"/>
              <a:pathLst>
                <a:path w="7527" h="7719" extrusionOk="0">
                  <a:moveTo>
                    <a:pt x="3667" y="1"/>
                  </a:moveTo>
                  <a:cubicBezTo>
                    <a:pt x="1544" y="1"/>
                    <a:pt x="1" y="1737"/>
                    <a:pt x="1" y="3860"/>
                  </a:cubicBezTo>
                  <a:cubicBezTo>
                    <a:pt x="1" y="5982"/>
                    <a:pt x="1544" y="7719"/>
                    <a:pt x="3667" y="7719"/>
                  </a:cubicBezTo>
                  <a:cubicBezTo>
                    <a:pt x="5789" y="7719"/>
                    <a:pt x="7526" y="5982"/>
                    <a:pt x="7526" y="3860"/>
                  </a:cubicBezTo>
                  <a:cubicBezTo>
                    <a:pt x="7526" y="1737"/>
                    <a:pt x="5789" y="1"/>
                    <a:pt x="3667" y="1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2" name="Google Shape;1512;p20"/>
            <p:cNvSpPr/>
            <p:nvPr/>
          </p:nvSpPr>
          <p:spPr>
            <a:xfrm>
              <a:off x="4417800" y="932750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60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60" y="7719"/>
                  </a:cubicBezTo>
                  <a:cubicBezTo>
                    <a:pt x="5789" y="7719"/>
                    <a:pt x="7526" y="5982"/>
                    <a:pt x="7526" y="3860"/>
                  </a:cubicBezTo>
                  <a:cubicBezTo>
                    <a:pt x="7526" y="1737"/>
                    <a:pt x="5789" y="1"/>
                    <a:pt x="3860" y="1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3" name="Google Shape;1513;p20"/>
            <p:cNvSpPr/>
            <p:nvPr/>
          </p:nvSpPr>
          <p:spPr>
            <a:xfrm>
              <a:off x="5223400" y="932750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525" y="5982"/>
                    <a:pt x="7525" y="3860"/>
                  </a:cubicBezTo>
                  <a:cubicBezTo>
                    <a:pt x="7525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4" name="Google Shape;1514;p20"/>
            <p:cNvSpPr/>
            <p:nvPr/>
          </p:nvSpPr>
          <p:spPr>
            <a:xfrm>
              <a:off x="6028975" y="93275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1"/>
                  </a:moveTo>
                  <a:cubicBezTo>
                    <a:pt x="1737" y="1"/>
                    <a:pt x="1" y="1737"/>
                    <a:pt x="1" y="3860"/>
                  </a:cubicBezTo>
                  <a:cubicBezTo>
                    <a:pt x="1" y="5982"/>
                    <a:pt x="1737" y="7719"/>
                    <a:pt x="3860" y="7719"/>
                  </a:cubicBezTo>
                  <a:cubicBezTo>
                    <a:pt x="5982" y="7719"/>
                    <a:pt x="7719" y="5982"/>
                    <a:pt x="7719" y="3860"/>
                  </a:cubicBezTo>
                  <a:cubicBezTo>
                    <a:pt x="7719" y="1737"/>
                    <a:pt x="5982" y="1"/>
                    <a:pt x="3860" y="1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5" name="Google Shape;1515;p20"/>
            <p:cNvSpPr/>
            <p:nvPr/>
          </p:nvSpPr>
          <p:spPr>
            <a:xfrm>
              <a:off x="1190625" y="162740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718" y="5982"/>
                    <a:pt x="7718" y="3859"/>
                  </a:cubicBezTo>
                  <a:cubicBezTo>
                    <a:pt x="7718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6" name="Google Shape;1516;p20"/>
            <p:cNvSpPr/>
            <p:nvPr/>
          </p:nvSpPr>
          <p:spPr>
            <a:xfrm>
              <a:off x="1996200" y="162740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0"/>
                  </a:moveTo>
                  <a:cubicBezTo>
                    <a:pt x="1737" y="0"/>
                    <a:pt x="1" y="1737"/>
                    <a:pt x="1" y="3859"/>
                  </a:cubicBezTo>
                  <a:cubicBezTo>
                    <a:pt x="1" y="5982"/>
                    <a:pt x="1737" y="7719"/>
                    <a:pt x="3860" y="7719"/>
                  </a:cubicBezTo>
                  <a:cubicBezTo>
                    <a:pt x="5982" y="7719"/>
                    <a:pt x="7719" y="5982"/>
                    <a:pt x="7719" y="3859"/>
                  </a:cubicBezTo>
                  <a:cubicBezTo>
                    <a:pt x="7719" y="1737"/>
                    <a:pt x="5982" y="0"/>
                    <a:pt x="3860" y="0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7" name="Google Shape;1517;p20"/>
            <p:cNvSpPr/>
            <p:nvPr/>
          </p:nvSpPr>
          <p:spPr>
            <a:xfrm>
              <a:off x="2801800" y="162740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718" y="5982"/>
                    <a:pt x="7718" y="3859"/>
                  </a:cubicBezTo>
                  <a:cubicBezTo>
                    <a:pt x="7718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8" name="Google Shape;1518;p20"/>
            <p:cNvSpPr/>
            <p:nvPr/>
          </p:nvSpPr>
          <p:spPr>
            <a:xfrm>
              <a:off x="3612200" y="1627400"/>
              <a:ext cx="188175" cy="192975"/>
            </a:xfrm>
            <a:custGeom>
              <a:avLst/>
              <a:gdLst/>
              <a:ahLst/>
              <a:cxnLst/>
              <a:rect l="l" t="t" r="r" b="b"/>
              <a:pathLst>
                <a:path w="7527" h="7719" extrusionOk="0">
                  <a:moveTo>
                    <a:pt x="3667" y="0"/>
                  </a:moveTo>
                  <a:cubicBezTo>
                    <a:pt x="1544" y="0"/>
                    <a:pt x="1" y="1737"/>
                    <a:pt x="1" y="3859"/>
                  </a:cubicBezTo>
                  <a:cubicBezTo>
                    <a:pt x="1" y="5982"/>
                    <a:pt x="1544" y="7719"/>
                    <a:pt x="3667" y="7719"/>
                  </a:cubicBezTo>
                  <a:cubicBezTo>
                    <a:pt x="5789" y="7719"/>
                    <a:pt x="7526" y="5982"/>
                    <a:pt x="7526" y="3859"/>
                  </a:cubicBezTo>
                  <a:cubicBezTo>
                    <a:pt x="7526" y="1737"/>
                    <a:pt x="5789" y="0"/>
                    <a:pt x="3667" y="0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9" name="Google Shape;1519;p20"/>
            <p:cNvSpPr/>
            <p:nvPr/>
          </p:nvSpPr>
          <p:spPr>
            <a:xfrm>
              <a:off x="4417800" y="1627400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60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9"/>
                    <a:pt x="3860" y="7719"/>
                  </a:cubicBezTo>
                  <a:cubicBezTo>
                    <a:pt x="5789" y="7719"/>
                    <a:pt x="7526" y="5982"/>
                    <a:pt x="7526" y="3859"/>
                  </a:cubicBezTo>
                  <a:cubicBezTo>
                    <a:pt x="7526" y="1737"/>
                    <a:pt x="5789" y="0"/>
                    <a:pt x="3860" y="0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0" name="Google Shape;1520;p20"/>
            <p:cNvSpPr/>
            <p:nvPr/>
          </p:nvSpPr>
          <p:spPr>
            <a:xfrm>
              <a:off x="5223400" y="1627400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525" y="5982"/>
                    <a:pt x="7525" y="3859"/>
                  </a:cubicBezTo>
                  <a:cubicBezTo>
                    <a:pt x="7525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1" name="Google Shape;1521;p20"/>
            <p:cNvSpPr/>
            <p:nvPr/>
          </p:nvSpPr>
          <p:spPr>
            <a:xfrm>
              <a:off x="6028975" y="162740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0"/>
                  </a:moveTo>
                  <a:cubicBezTo>
                    <a:pt x="1737" y="0"/>
                    <a:pt x="1" y="1737"/>
                    <a:pt x="1" y="3859"/>
                  </a:cubicBezTo>
                  <a:cubicBezTo>
                    <a:pt x="1" y="5982"/>
                    <a:pt x="1737" y="7719"/>
                    <a:pt x="3860" y="7719"/>
                  </a:cubicBezTo>
                  <a:cubicBezTo>
                    <a:pt x="5982" y="7719"/>
                    <a:pt x="7719" y="5982"/>
                    <a:pt x="7719" y="3859"/>
                  </a:cubicBezTo>
                  <a:cubicBezTo>
                    <a:pt x="7719" y="1737"/>
                    <a:pt x="5982" y="0"/>
                    <a:pt x="3860" y="0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2" name="Google Shape;1522;p20"/>
            <p:cNvSpPr/>
            <p:nvPr/>
          </p:nvSpPr>
          <p:spPr>
            <a:xfrm>
              <a:off x="1190625" y="2326850"/>
              <a:ext cx="192975" cy="188175"/>
            </a:xfrm>
            <a:custGeom>
              <a:avLst/>
              <a:gdLst/>
              <a:ahLst/>
              <a:cxnLst/>
              <a:rect l="l" t="t" r="r" b="b"/>
              <a:pathLst>
                <a:path w="7719" h="7527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790"/>
                    <a:pt x="1737" y="7526"/>
                    <a:pt x="3859" y="7526"/>
                  </a:cubicBezTo>
                  <a:cubicBezTo>
                    <a:pt x="5982" y="7526"/>
                    <a:pt x="7718" y="5790"/>
                    <a:pt x="7718" y="3860"/>
                  </a:cubicBezTo>
                  <a:cubicBezTo>
                    <a:pt x="7718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3" name="Google Shape;1523;p20"/>
            <p:cNvSpPr/>
            <p:nvPr/>
          </p:nvSpPr>
          <p:spPr>
            <a:xfrm>
              <a:off x="1996200" y="2326850"/>
              <a:ext cx="192975" cy="188175"/>
            </a:xfrm>
            <a:custGeom>
              <a:avLst/>
              <a:gdLst/>
              <a:ahLst/>
              <a:cxnLst/>
              <a:rect l="l" t="t" r="r" b="b"/>
              <a:pathLst>
                <a:path w="7719" h="7527" extrusionOk="0">
                  <a:moveTo>
                    <a:pt x="3860" y="1"/>
                  </a:moveTo>
                  <a:cubicBezTo>
                    <a:pt x="1737" y="1"/>
                    <a:pt x="1" y="1737"/>
                    <a:pt x="1" y="3860"/>
                  </a:cubicBezTo>
                  <a:cubicBezTo>
                    <a:pt x="1" y="5790"/>
                    <a:pt x="1737" y="7526"/>
                    <a:pt x="3860" y="7526"/>
                  </a:cubicBezTo>
                  <a:cubicBezTo>
                    <a:pt x="5982" y="7526"/>
                    <a:pt x="7719" y="5790"/>
                    <a:pt x="7719" y="3860"/>
                  </a:cubicBezTo>
                  <a:cubicBezTo>
                    <a:pt x="7719" y="1737"/>
                    <a:pt x="5982" y="1"/>
                    <a:pt x="3860" y="1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4" name="Google Shape;1524;p20"/>
            <p:cNvSpPr/>
            <p:nvPr/>
          </p:nvSpPr>
          <p:spPr>
            <a:xfrm>
              <a:off x="2801800" y="2326850"/>
              <a:ext cx="192975" cy="188175"/>
            </a:xfrm>
            <a:custGeom>
              <a:avLst/>
              <a:gdLst/>
              <a:ahLst/>
              <a:cxnLst/>
              <a:rect l="l" t="t" r="r" b="b"/>
              <a:pathLst>
                <a:path w="7719" h="7527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790"/>
                    <a:pt x="1737" y="7526"/>
                    <a:pt x="3859" y="7526"/>
                  </a:cubicBezTo>
                  <a:cubicBezTo>
                    <a:pt x="5982" y="7526"/>
                    <a:pt x="7718" y="5790"/>
                    <a:pt x="7718" y="3860"/>
                  </a:cubicBezTo>
                  <a:cubicBezTo>
                    <a:pt x="7718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5" name="Google Shape;1525;p20"/>
            <p:cNvSpPr/>
            <p:nvPr/>
          </p:nvSpPr>
          <p:spPr>
            <a:xfrm>
              <a:off x="3612200" y="2326850"/>
              <a:ext cx="188175" cy="188175"/>
            </a:xfrm>
            <a:custGeom>
              <a:avLst/>
              <a:gdLst/>
              <a:ahLst/>
              <a:cxnLst/>
              <a:rect l="l" t="t" r="r" b="b"/>
              <a:pathLst>
                <a:path w="7527" h="7527" extrusionOk="0">
                  <a:moveTo>
                    <a:pt x="3667" y="1"/>
                  </a:moveTo>
                  <a:cubicBezTo>
                    <a:pt x="1544" y="1"/>
                    <a:pt x="1" y="1737"/>
                    <a:pt x="1" y="3860"/>
                  </a:cubicBezTo>
                  <a:cubicBezTo>
                    <a:pt x="1" y="5790"/>
                    <a:pt x="1544" y="7526"/>
                    <a:pt x="3667" y="7526"/>
                  </a:cubicBezTo>
                  <a:cubicBezTo>
                    <a:pt x="5789" y="7526"/>
                    <a:pt x="7526" y="5790"/>
                    <a:pt x="7526" y="3860"/>
                  </a:cubicBezTo>
                  <a:cubicBezTo>
                    <a:pt x="7526" y="1737"/>
                    <a:pt x="5789" y="1"/>
                    <a:pt x="3667" y="1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6" name="Google Shape;1526;p20"/>
            <p:cNvSpPr/>
            <p:nvPr/>
          </p:nvSpPr>
          <p:spPr>
            <a:xfrm>
              <a:off x="4417800" y="2326850"/>
              <a:ext cx="188150" cy="188175"/>
            </a:xfrm>
            <a:custGeom>
              <a:avLst/>
              <a:gdLst/>
              <a:ahLst/>
              <a:cxnLst/>
              <a:rect l="l" t="t" r="r" b="b"/>
              <a:pathLst>
                <a:path w="7526" h="7527" extrusionOk="0">
                  <a:moveTo>
                    <a:pt x="3860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790"/>
                    <a:pt x="1737" y="7526"/>
                    <a:pt x="3860" y="7526"/>
                  </a:cubicBezTo>
                  <a:cubicBezTo>
                    <a:pt x="5789" y="7526"/>
                    <a:pt x="7526" y="5790"/>
                    <a:pt x="7526" y="3860"/>
                  </a:cubicBezTo>
                  <a:cubicBezTo>
                    <a:pt x="7526" y="1737"/>
                    <a:pt x="5789" y="1"/>
                    <a:pt x="3860" y="1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7" name="Google Shape;1527;p20"/>
            <p:cNvSpPr/>
            <p:nvPr/>
          </p:nvSpPr>
          <p:spPr>
            <a:xfrm>
              <a:off x="5223400" y="2326850"/>
              <a:ext cx="188150" cy="188175"/>
            </a:xfrm>
            <a:custGeom>
              <a:avLst/>
              <a:gdLst/>
              <a:ahLst/>
              <a:cxnLst/>
              <a:rect l="l" t="t" r="r" b="b"/>
              <a:pathLst>
                <a:path w="7526" h="7527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790"/>
                    <a:pt x="1737" y="7526"/>
                    <a:pt x="3859" y="7526"/>
                  </a:cubicBezTo>
                  <a:cubicBezTo>
                    <a:pt x="5982" y="7526"/>
                    <a:pt x="7525" y="5790"/>
                    <a:pt x="7525" y="3860"/>
                  </a:cubicBezTo>
                  <a:cubicBezTo>
                    <a:pt x="7525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8" name="Google Shape;1528;p20"/>
            <p:cNvSpPr/>
            <p:nvPr/>
          </p:nvSpPr>
          <p:spPr>
            <a:xfrm>
              <a:off x="6028975" y="2326850"/>
              <a:ext cx="192975" cy="188175"/>
            </a:xfrm>
            <a:custGeom>
              <a:avLst/>
              <a:gdLst/>
              <a:ahLst/>
              <a:cxnLst/>
              <a:rect l="l" t="t" r="r" b="b"/>
              <a:pathLst>
                <a:path w="7719" h="7527" extrusionOk="0">
                  <a:moveTo>
                    <a:pt x="3860" y="1"/>
                  </a:moveTo>
                  <a:cubicBezTo>
                    <a:pt x="1737" y="1"/>
                    <a:pt x="1" y="1737"/>
                    <a:pt x="1" y="3860"/>
                  </a:cubicBezTo>
                  <a:cubicBezTo>
                    <a:pt x="1" y="5790"/>
                    <a:pt x="1737" y="7526"/>
                    <a:pt x="3860" y="7526"/>
                  </a:cubicBezTo>
                  <a:cubicBezTo>
                    <a:pt x="5982" y="7526"/>
                    <a:pt x="7719" y="5790"/>
                    <a:pt x="7719" y="3860"/>
                  </a:cubicBezTo>
                  <a:cubicBezTo>
                    <a:pt x="7719" y="1737"/>
                    <a:pt x="5982" y="1"/>
                    <a:pt x="3860" y="1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9" name="Google Shape;1529;p20"/>
            <p:cNvSpPr/>
            <p:nvPr/>
          </p:nvSpPr>
          <p:spPr>
            <a:xfrm>
              <a:off x="1190625" y="302150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718" y="5982"/>
                    <a:pt x="7718" y="3860"/>
                  </a:cubicBezTo>
                  <a:cubicBezTo>
                    <a:pt x="7718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0" name="Google Shape;1530;p20"/>
            <p:cNvSpPr/>
            <p:nvPr/>
          </p:nvSpPr>
          <p:spPr>
            <a:xfrm>
              <a:off x="1996200" y="302150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1"/>
                  </a:moveTo>
                  <a:cubicBezTo>
                    <a:pt x="1737" y="1"/>
                    <a:pt x="1" y="1737"/>
                    <a:pt x="1" y="3860"/>
                  </a:cubicBezTo>
                  <a:cubicBezTo>
                    <a:pt x="1" y="5982"/>
                    <a:pt x="1737" y="7719"/>
                    <a:pt x="3860" y="7719"/>
                  </a:cubicBezTo>
                  <a:cubicBezTo>
                    <a:pt x="5982" y="7719"/>
                    <a:pt x="7719" y="5982"/>
                    <a:pt x="7719" y="3860"/>
                  </a:cubicBezTo>
                  <a:cubicBezTo>
                    <a:pt x="7719" y="1737"/>
                    <a:pt x="5982" y="1"/>
                    <a:pt x="3860" y="1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1" name="Google Shape;1531;p20"/>
            <p:cNvSpPr/>
            <p:nvPr/>
          </p:nvSpPr>
          <p:spPr>
            <a:xfrm>
              <a:off x="2801800" y="302150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718" y="5982"/>
                    <a:pt x="7718" y="3860"/>
                  </a:cubicBezTo>
                  <a:cubicBezTo>
                    <a:pt x="7718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2" name="Google Shape;1532;p20"/>
            <p:cNvSpPr/>
            <p:nvPr/>
          </p:nvSpPr>
          <p:spPr>
            <a:xfrm>
              <a:off x="3612200" y="3021500"/>
              <a:ext cx="188175" cy="192975"/>
            </a:xfrm>
            <a:custGeom>
              <a:avLst/>
              <a:gdLst/>
              <a:ahLst/>
              <a:cxnLst/>
              <a:rect l="l" t="t" r="r" b="b"/>
              <a:pathLst>
                <a:path w="7527" h="7719" extrusionOk="0">
                  <a:moveTo>
                    <a:pt x="3667" y="1"/>
                  </a:moveTo>
                  <a:cubicBezTo>
                    <a:pt x="1544" y="1"/>
                    <a:pt x="1" y="1737"/>
                    <a:pt x="1" y="3860"/>
                  </a:cubicBezTo>
                  <a:cubicBezTo>
                    <a:pt x="1" y="5982"/>
                    <a:pt x="1544" y="7719"/>
                    <a:pt x="3667" y="7719"/>
                  </a:cubicBezTo>
                  <a:cubicBezTo>
                    <a:pt x="5789" y="7719"/>
                    <a:pt x="7526" y="5982"/>
                    <a:pt x="7526" y="3860"/>
                  </a:cubicBezTo>
                  <a:cubicBezTo>
                    <a:pt x="7526" y="1737"/>
                    <a:pt x="5789" y="1"/>
                    <a:pt x="3667" y="1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3" name="Google Shape;1533;p20"/>
            <p:cNvSpPr/>
            <p:nvPr/>
          </p:nvSpPr>
          <p:spPr>
            <a:xfrm>
              <a:off x="4417800" y="3021500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60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60" y="7719"/>
                  </a:cubicBezTo>
                  <a:cubicBezTo>
                    <a:pt x="5789" y="7719"/>
                    <a:pt x="7526" y="5982"/>
                    <a:pt x="7526" y="3860"/>
                  </a:cubicBezTo>
                  <a:cubicBezTo>
                    <a:pt x="7526" y="1737"/>
                    <a:pt x="5789" y="1"/>
                    <a:pt x="3860" y="1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4" name="Google Shape;1534;p20"/>
            <p:cNvSpPr/>
            <p:nvPr/>
          </p:nvSpPr>
          <p:spPr>
            <a:xfrm>
              <a:off x="5223400" y="3021500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525" y="5982"/>
                    <a:pt x="7525" y="3860"/>
                  </a:cubicBezTo>
                  <a:cubicBezTo>
                    <a:pt x="7525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5" name="Google Shape;1535;p20"/>
            <p:cNvSpPr/>
            <p:nvPr/>
          </p:nvSpPr>
          <p:spPr>
            <a:xfrm>
              <a:off x="6028975" y="302150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1"/>
                  </a:moveTo>
                  <a:cubicBezTo>
                    <a:pt x="1737" y="1"/>
                    <a:pt x="1" y="1737"/>
                    <a:pt x="1" y="3860"/>
                  </a:cubicBezTo>
                  <a:cubicBezTo>
                    <a:pt x="1" y="5982"/>
                    <a:pt x="1737" y="7719"/>
                    <a:pt x="3860" y="7719"/>
                  </a:cubicBezTo>
                  <a:cubicBezTo>
                    <a:pt x="5982" y="7719"/>
                    <a:pt x="7719" y="5982"/>
                    <a:pt x="7719" y="3860"/>
                  </a:cubicBezTo>
                  <a:cubicBezTo>
                    <a:pt x="7719" y="1737"/>
                    <a:pt x="5982" y="1"/>
                    <a:pt x="3860" y="1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6" name="Google Shape;1536;p20"/>
            <p:cNvSpPr/>
            <p:nvPr/>
          </p:nvSpPr>
          <p:spPr>
            <a:xfrm>
              <a:off x="1190625" y="371615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8"/>
                    <a:pt x="3859" y="7718"/>
                  </a:cubicBezTo>
                  <a:cubicBezTo>
                    <a:pt x="5982" y="7718"/>
                    <a:pt x="7718" y="5982"/>
                    <a:pt x="7718" y="3859"/>
                  </a:cubicBezTo>
                  <a:cubicBezTo>
                    <a:pt x="7718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7" name="Google Shape;1537;p20"/>
            <p:cNvSpPr/>
            <p:nvPr/>
          </p:nvSpPr>
          <p:spPr>
            <a:xfrm>
              <a:off x="1996200" y="371615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0"/>
                  </a:moveTo>
                  <a:cubicBezTo>
                    <a:pt x="1737" y="0"/>
                    <a:pt x="1" y="1737"/>
                    <a:pt x="1" y="3859"/>
                  </a:cubicBezTo>
                  <a:cubicBezTo>
                    <a:pt x="1" y="5982"/>
                    <a:pt x="1737" y="7718"/>
                    <a:pt x="3860" y="7718"/>
                  </a:cubicBezTo>
                  <a:cubicBezTo>
                    <a:pt x="5982" y="7718"/>
                    <a:pt x="7719" y="5982"/>
                    <a:pt x="7719" y="3859"/>
                  </a:cubicBezTo>
                  <a:cubicBezTo>
                    <a:pt x="7719" y="1737"/>
                    <a:pt x="5982" y="0"/>
                    <a:pt x="3860" y="0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8" name="Google Shape;1538;p20"/>
            <p:cNvSpPr/>
            <p:nvPr/>
          </p:nvSpPr>
          <p:spPr>
            <a:xfrm>
              <a:off x="2801800" y="371615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8"/>
                    <a:pt x="3859" y="7718"/>
                  </a:cubicBezTo>
                  <a:cubicBezTo>
                    <a:pt x="5982" y="7718"/>
                    <a:pt x="7718" y="5982"/>
                    <a:pt x="7718" y="3859"/>
                  </a:cubicBezTo>
                  <a:cubicBezTo>
                    <a:pt x="7718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9" name="Google Shape;1539;p20"/>
            <p:cNvSpPr/>
            <p:nvPr/>
          </p:nvSpPr>
          <p:spPr>
            <a:xfrm>
              <a:off x="3612200" y="3716150"/>
              <a:ext cx="188175" cy="192975"/>
            </a:xfrm>
            <a:custGeom>
              <a:avLst/>
              <a:gdLst/>
              <a:ahLst/>
              <a:cxnLst/>
              <a:rect l="l" t="t" r="r" b="b"/>
              <a:pathLst>
                <a:path w="7527" h="7719" extrusionOk="0">
                  <a:moveTo>
                    <a:pt x="3667" y="0"/>
                  </a:moveTo>
                  <a:cubicBezTo>
                    <a:pt x="1544" y="0"/>
                    <a:pt x="1" y="1737"/>
                    <a:pt x="1" y="3859"/>
                  </a:cubicBezTo>
                  <a:cubicBezTo>
                    <a:pt x="1" y="5982"/>
                    <a:pt x="1544" y="7718"/>
                    <a:pt x="3667" y="7718"/>
                  </a:cubicBezTo>
                  <a:cubicBezTo>
                    <a:pt x="5789" y="7718"/>
                    <a:pt x="7526" y="5982"/>
                    <a:pt x="7526" y="3859"/>
                  </a:cubicBezTo>
                  <a:cubicBezTo>
                    <a:pt x="7526" y="1737"/>
                    <a:pt x="5789" y="0"/>
                    <a:pt x="3667" y="0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0" name="Google Shape;1540;p20"/>
            <p:cNvSpPr/>
            <p:nvPr/>
          </p:nvSpPr>
          <p:spPr>
            <a:xfrm>
              <a:off x="4417800" y="3716150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60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8"/>
                    <a:pt x="3860" y="7718"/>
                  </a:cubicBezTo>
                  <a:cubicBezTo>
                    <a:pt x="5789" y="7718"/>
                    <a:pt x="7526" y="5982"/>
                    <a:pt x="7526" y="3859"/>
                  </a:cubicBezTo>
                  <a:cubicBezTo>
                    <a:pt x="7526" y="1737"/>
                    <a:pt x="5789" y="0"/>
                    <a:pt x="3860" y="0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1" name="Google Shape;1541;p20"/>
            <p:cNvSpPr/>
            <p:nvPr/>
          </p:nvSpPr>
          <p:spPr>
            <a:xfrm>
              <a:off x="5223400" y="3716150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8"/>
                    <a:pt x="3859" y="7718"/>
                  </a:cubicBezTo>
                  <a:cubicBezTo>
                    <a:pt x="5982" y="7718"/>
                    <a:pt x="7525" y="5982"/>
                    <a:pt x="7525" y="3859"/>
                  </a:cubicBezTo>
                  <a:cubicBezTo>
                    <a:pt x="7525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2" name="Google Shape;1542;p20"/>
            <p:cNvSpPr/>
            <p:nvPr/>
          </p:nvSpPr>
          <p:spPr>
            <a:xfrm>
              <a:off x="6028975" y="371615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0"/>
                  </a:moveTo>
                  <a:cubicBezTo>
                    <a:pt x="1737" y="0"/>
                    <a:pt x="1" y="1737"/>
                    <a:pt x="1" y="3859"/>
                  </a:cubicBezTo>
                  <a:cubicBezTo>
                    <a:pt x="1" y="5982"/>
                    <a:pt x="1737" y="7718"/>
                    <a:pt x="3860" y="7718"/>
                  </a:cubicBezTo>
                  <a:cubicBezTo>
                    <a:pt x="5982" y="7718"/>
                    <a:pt x="7719" y="5982"/>
                    <a:pt x="7719" y="3859"/>
                  </a:cubicBezTo>
                  <a:cubicBezTo>
                    <a:pt x="7719" y="1737"/>
                    <a:pt x="5982" y="0"/>
                    <a:pt x="3860" y="0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3" name="Google Shape;1543;p20"/>
            <p:cNvSpPr/>
            <p:nvPr/>
          </p:nvSpPr>
          <p:spPr>
            <a:xfrm>
              <a:off x="1190625" y="4410775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718" y="5982"/>
                    <a:pt x="7718" y="3860"/>
                  </a:cubicBezTo>
                  <a:cubicBezTo>
                    <a:pt x="7718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4" name="Google Shape;1544;p20"/>
            <p:cNvSpPr/>
            <p:nvPr/>
          </p:nvSpPr>
          <p:spPr>
            <a:xfrm>
              <a:off x="1996200" y="4410775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1"/>
                  </a:moveTo>
                  <a:cubicBezTo>
                    <a:pt x="1737" y="1"/>
                    <a:pt x="1" y="1737"/>
                    <a:pt x="1" y="3860"/>
                  </a:cubicBezTo>
                  <a:cubicBezTo>
                    <a:pt x="1" y="5982"/>
                    <a:pt x="1737" y="7719"/>
                    <a:pt x="3860" y="7719"/>
                  </a:cubicBezTo>
                  <a:cubicBezTo>
                    <a:pt x="5982" y="7719"/>
                    <a:pt x="7719" y="5982"/>
                    <a:pt x="7719" y="3860"/>
                  </a:cubicBezTo>
                  <a:cubicBezTo>
                    <a:pt x="7719" y="1737"/>
                    <a:pt x="5982" y="1"/>
                    <a:pt x="3860" y="1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5" name="Google Shape;1545;p20"/>
            <p:cNvSpPr/>
            <p:nvPr/>
          </p:nvSpPr>
          <p:spPr>
            <a:xfrm>
              <a:off x="2801800" y="4410775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718" y="5982"/>
                    <a:pt x="7718" y="3860"/>
                  </a:cubicBezTo>
                  <a:cubicBezTo>
                    <a:pt x="7718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6" name="Google Shape;1546;p20"/>
            <p:cNvSpPr/>
            <p:nvPr/>
          </p:nvSpPr>
          <p:spPr>
            <a:xfrm>
              <a:off x="3612200" y="4410775"/>
              <a:ext cx="188175" cy="192975"/>
            </a:xfrm>
            <a:custGeom>
              <a:avLst/>
              <a:gdLst/>
              <a:ahLst/>
              <a:cxnLst/>
              <a:rect l="l" t="t" r="r" b="b"/>
              <a:pathLst>
                <a:path w="7527" h="7719" extrusionOk="0">
                  <a:moveTo>
                    <a:pt x="3667" y="1"/>
                  </a:moveTo>
                  <a:cubicBezTo>
                    <a:pt x="1544" y="1"/>
                    <a:pt x="1" y="1737"/>
                    <a:pt x="1" y="3860"/>
                  </a:cubicBezTo>
                  <a:cubicBezTo>
                    <a:pt x="1" y="5982"/>
                    <a:pt x="1544" y="7719"/>
                    <a:pt x="3667" y="7719"/>
                  </a:cubicBezTo>
                  <a:cubicBezTo>
                    <a:pt x="5789" y="7719"/>
                    <a:pt x="7526" y="5982"/>
                    <a:pt x="7526" y="3860"/>
                  </a:cubicBezTo>
                  <a:cubicBezTo>
                    <a:pt x="7526" y="1737"/>
                    <a:pt x="5789" y="1"/>
                    <a:pt x="3667" y="1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7" name="Google Shape;1547;p20"/>
            <p:cNvSpPr/>
            <p:nvPr/>
          </p:nvSpPr>
          <p:spPr>
            <a:xfrm>
              <a:off x="4417800" y="4410775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60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60" y="7719"/>
                  </a:cubicBezTo>
                  <a:cubicBezTo>
                    <a:pt x="5789" y="7719"/>
                    <a:pt x="7526" y="5982"/>
                    <a:pt x="7526" y="3860"/>
                  </a:cubicBezTo>
                  <a:cubicBezTo>
                    <a:pt x="7526" y="1737"/>
                    <a:pt x="5789" y="1"/>
                    <a:pt x="3860" y="1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8" name="Google Shape;1548;p20"/>
            <p:cNvSpPr/>
            <p:nvPr/>
          </p:nvSpPr>
          <p:spPr>
            <a:xfrm>
              <a:off x="5223400" y="4410775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525" y="5982"/>
                    <a:pt x="7525" y="3860"/>
                  </a:cubicBezTo>
                  <a:cubicBezTo>
                    <a:pt x="7525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9" name="Google Shape;1549;p20"/>
            <p:cNvSpPr/>
            <p:nvPr/>
          </p:nvSpPr>
          <p:spPr>
            <a:xfrm>
              <a:off x="6028975" y="4410775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1"/>
                  </a:moveTo>
                  <a:cubicBezTo>
                    <a:pt x="1737" y="1"/>
                    <a:pt x="1" y="1737"/>
                    <a:pt x="1" y="3860"/>
                  </a:cubicBezTo>
                  <a:cubicBezTo>
                    <a:pt x="1" y="5982"/>
                    <a:pt x="1737" y="7719"/>
                    <a:pt x="3860" y="7719"/>
                  </a:cubicBezTo>
                  <a:cubicBezTo>
                    <a:pt x="5982" y="7719"/>
                    <a:pt x="7719" y="5982"/>
                    <a:pt x="7719" y="3860"/>
                  </a:cubicBezTo>
                  <a:cubicBezTo>
                    <a:pt x="7719" y="1737"/>
                    <a:pt x="5982" y="1"/>
                    <a:pt x="3860" y="1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0" name="Google Shape;1550;p20"/>
            <p:cNvSpPr/>
            <p:nvPr/>
          </p:nvSpPr>
          <p:spPr>
            <a:xfrm>
              <a:off x="1190625" y="5110250"/>
              <a:ext cx="192975" cy="188150"/>
            </a:xfrm>
            <a:custGeom>
              <a:avLst/>
              <a:gdLst/>
              <a:ahLst/>
              <a:cxnLst/>
              <a:rect l="l" t="t" r="r" b="b"/>
              <a:pathLst>
                <a:path w="7719" h="7526" extrusionOk="0">
                  <a:moveTo>
                    <a:pt x="3859" y="0"/>
                  </a:moveTo>
                  <a:cubicBezTo>
                    <a:pt x="1737" y="0"/>
                    <a:pt x="0" y="1544"/>
                    <a:pt x="0" y="3667"/>
                  </a:cubicBezTo>
                  <a:cubicBezTo>
                    <a:pt x="0" y="5789"/>
                    <a:pt x="1737" y="7526"/>
                    <a:pt x="3859" y="7526"/>
                  </a:cubicBezTo>
                  <a:cubicBezTo>
                    <a:pt x="5982" y="7526"/>
                    <a:pt x="7718" y="5789"/>
                    <a:pt x="7718" y="3667"/>
                  </a:cubicBezTo>
                  <a:cubicBezTo>
                    <a:pt x="7718" y="1544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1" name="Google Shape;1551;p20"/>
            <p:cNvSpPr/>
            <p:nvPr/>
          </p:nvSpPr>
          <p:spPr>
            <a:xfrm>
              <a:off x="1996200" y="5110250"/>
              <a:ext cx="192975" cy="188150"/>
            </a:xfrm>
            <a:custGeom>
              <a:avLst/>
              <a:gdLst/>
              <a:ahLst/>
              <a:cxnLst/>
              <a:rect l="l" t="t" r="r" b="b"/>
              <a:pathLst>
                <a:path w="7719" h="7526" extrusionOk="0">
                  <a:moveTo>
                    <a:pt x="3860" y="0"/>
                  </a:moveTo>
                  <a:cubicBezTo>
                    <a:pt x="1737" y="0"/>
                    <a:pt x="1" y="1544"/>
                    <a:pt x="1" y="3667"/>
                  </a:cubicBezTo>
                  <a:cubicBezTo>
                    <a:pt x="1" y="5789"/>
                    <a:pt x="1737" y="7526"/>
                    <a:pt x="3860" y="7526"/>
                  </a:cubicBezTo>
                  <a:cubicBezTo>
                    <a:pt x="5982" y="7526"/>
                    <a:pt x="7719" y="5789"/>
                    <a:pt x="7719" y="3667"/>
                  </a:cubicBezTo>
                  <a:cubicBezTo>
                    <a:pt x="7719" y="1544"/>
                    <a:pt x="5982" y="0"/>
                    <a:pt x="3860" y="0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2" name="Google Shape;1552;p20"/>
            <p:cNvSpPr/>
            <p:nvPr/>
          </p:nvSpPr>
          <p:spPr>
            <a:xfrm>
              <a:off x="2801800" y="5110250"/>
              <a:ext cx="192975" cy="188150"/>
            </a:xfrm>
            <a:custGeom>
              <a:avLst/>
              <a:gdLst/>
              <a:ahLst/>
              <a:cxnLst/>
              <a:rect l="l" t="t" r="r" b="b"/>
              <a:pathLst>
                <a:path w="7719" h="7526" extrusionOk="0">
                  <a:moveTo>
                    <a:pt x="3859" y="0"/>
                  </a:moveTo>
                  <a:cubicBezTo>
                    <a:pt x="1737" y="0"/>
                    <a:pt x="0" y="1544"/>
                    <a:pt x="0" y="3667"/>
                  </a:cubicBezTo>
                  <a:cubicBezTo>
                    <a:pt x="0" y="5789"/>
                    <a:pt x="1737" y="7526"/>
                    <a:pt x="3859" y="7526"/>
                  </a:cubicBezTo>
                  <a:cubicBezTo>
                    <a:pt x="5982" y="7526"/>
                    <a:pt x="7718" y="5789"/>
                    <a:pt x="7718" y="3667"/>
                  </a:cubicBezTo>
                  <a:cubicBezTo>
                    <a:pt x="7718" y="1544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3" name="Google Shape;1553;p20"/>
            <p:cNvSpPr/>
            <p:nvPr/>
          </p:nvSpPr>
          <p:spPr>
            <a:xfrm>
              <a:off x="3612200" y="5110250"/>
              <a:ext cx="188175" cy="188150"/>
            </a:xfrm>
            <a:custGeom>
              <a:avLst/>
              <a:gdLst/>
              <a:ahLst/>
              <a:cxnLst/>
              <a:rect l="l" t="t" r="r" b="b"/>
              <a:pathLst>
                <a:path w="7527" h="7526" extrusionOk="0">
                  <a:moveTo>
                    <a:pt x="3667" y="0"/>
                  </a:moveTo>
                  <a:cubicBezTo>
                    <a:pt x="1544" y="0"/>
                    <a:pt x="1" y="1544"/>
                    <a:pt x="1" y="3667"/>
                  </a:cubicBezTo>
                  <a:cubicBezTo>
                    <a:pt x="1" y="5789"/>
                    <a:pt x="1544" y="7526"/>
                    <a:pt x="3667" y="7526"/>
                  </a:cubicBezTo>
                  <a:cubicBezTo>
                    <a:pt x="5789" y="7526"/>
                    <a:pt x="7526" y="5789"/>
                    <a:pt x="7526" y="3667"/>
                  </a:cubicBezTo>
                  <a:cubicBezTo>
                    <a:pt x="7526" y="1544"/>
                    <a:pt x="5789" y="0"/>
                    <a:pt x="3667" y="0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4" name="Google Shape;1554;p20"/>
            <p:cNvSpPr/>
            <p:nvPr/>
          </p:nvSpPr>
          <p:spPr>
            <a:xfrm>
              <a:off x="4417800" y="5110250"/>
              <a:ext cx="188150" cy="188150"/>
            </a:xfrm>
            <a:custGeom>
              <a:avLst/>
              <a:gdLst/>
              <a:ahLst/>
              <a:cxnLst/>
              <a:rect l="l" t="t" r="r" b="b"/>
              <a:pathLst>
                <a:path w="7526" h="7526" extrusionOk="0">
                  <a:moveTo>
                    <a:pt x="3860" y="0"/>
                  </a:moveTo>
                  <a:cubicBezTo>
                    <a:pt x="1737" y="0"/>
                    <a:pt x="0" y="1544"/>
                    <a:pt x="0" y="3667"/>
                  </a:cubicBezTo>
                  <a:cubicBezTo>
                    <a:pt x="0" y="5789"/>
                    <a:pt x="1737" y="7526"/>
                    <a:pt x="3860" y="7526"/>
                  </a:cubicBezTo>
                  <a:cubicBezTo>
                    <a:pt x="5789" y="7526"/>
                    <a:pt x="7526" y="5789"/>
                    <a:pt x="7526" y="3667"/>
                  </a:cubicBezTo>
                  <a:cubicBezTo>
                    <a:pt x="7526" y="1544"/>
                    <a:pt x="5789" y="0"/>
                    <a:pt x="3860" y="0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5" name="Google Shape;1555;p20"/>
            <p:cNvSpPr/>
            <p:nvPr/>
          </p:nvSpPr>
          <p:spPr>
            <a:xfrm>
              <a:off x="5223400" y="5110250"/>
              <a:ext cx="188150" cy="188150"/>
            </a:xfrm>
            <a:custGeom>
              <a:avLst/>
              <a:gdLst/>
              <a:ahLst/>
              <a:cxnLst/>
              <a:rect l="l" t="t" r="r" b="b"/>
              <a:pathLst>
                <a:path w="7526" h="7526" extrusionOk="0">
                  <a:moveTo>
                    <a:pt x="3859" y="0"/>
                  </a:moveTo>
                  <a:cubicBezTo>
                    <a:pt x="1737" y="0"/>
                    <a:pt x="0" y="1544"/>
                    <a:pt x="0" y="3667"/>
                  </a:cubicBezTo>
                  <a:cubicBezTo>
                    <a:pt x="0" y="5789"/>
                    <a:pt x="1737" y="7526"/>
                    <a:pt x="3859" y="7526"/>
                  </a:cubicBezTo>
                  <a:cubicBezTo>
                    <a:pt x="5982" y="7526"/>
                    <a:pt x="7525" y="5789"/>
                    <a:pt x="7525" y="3667"/>
                  </a:cubicBezTo>
                  <a:cubicBezTo>
                    <a:pt x="7525" y="1544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6" name="Google Shape;1556;p20"/>
            <p:cNvSpPr/>
            <p:nvPr/>
          </p:nvSpPr>
          <p:spPr>
            <a:xfrm>
              <a:off x="6028975" y="5110250"/>
              <a:ext cx="192975" cy="188150"/>
            </a:xfrm>
            <a:custGeom>
              <a:avLst/>
              <a:gdLst/>
              <a:ahLst/>
              <a:cxnLst/>
              <a:rect l="l" t="t" r="r" b="b"/>
              <a:pathLst>
                <a:path w="7719" h="7526" extrusionOk="0">
                  <a:moveTo>
                    <a:pt x="3860" y="0"/>
                  </a:moveTo>
                  <a:cubicBezTo>
                    <a:pt x="1737" y="0"/>
                    <a:pt x="1" y="1544"/>
                    <a:pt x="1" y="3667"/>
                  </a:cubicBezTo>
                  <a:cubicBezTo>
                    <a:pt x="1" y="5789"/>
                    <a:pt x="1737" y="7526"/>
                    <a:pt x="3860" y="7526"/>
                  </a:cubicBezTo>
                  <a:cubicBezTo>
                    <a:pt x="5982" y="7526"/>
                    <a:pt x="7719" y="5789"/>
                    <a:pt x="7719" y="3667"/>
                  </a:cubicBezTo>
                  <a:cubicBezTo>
                    <a:pt x="7719" y="1544"/>
                    <a:pt x="5982" y="0"/>
                    <a:pt x="3860" y="0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bg>
      <p:bgPr>
        <a:solidFill>
          <a:srgbClr val="2B3C82"/>
        </a:solidFill>
        <a:effectLst/>
      </p:bgPr>
    </p:bg>
    <p:spTree>
      <p:nvGrpSpPr>
        <p:cNvPr id="1" name="Shape 15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58" name="Google Shape;1558;p21"/>
          <p:cNvGrpSpPr/>
          <p:nvPr/>
        </p:nvGrpSpPr>
        <p:grpSpPr>
          <a:xfrm>
            <a:off x="7030820" y="540012"/>
            <a:ext cx="1393174" cy="1401190"/>
            <a:chOff x="1190625" y="238125"/>
            <a:chExt cx="5031325" cy="5060275"/>
          </a:xfrm>
        </p:grpSpPr>
        <p:sp>
          <p:nvSpPr>
            <p:cNvPr id="1559" name="Google Shape;1559;p21"/>
            <p:cNvSpPr/>
            <p:nvPr/>
          </p:nvSpPr>
          <p:spPr>
            <a:xfrm>
              <a:off x="1190625" y="238125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8"/>
                    <a:pt x="3859" y="7718"/>
                  </a:cubicBezTo>
                  <a:cubicBezTo>
                    <a:pt x="5982" y="7718"/>
                    <a:pt x="7718" y="5982"/>
                    <a:pt x="7718" y="3859"/>
                  </a:cubicBezTo>
                  <a:cubicBezTo>
                    <a:pt x="7718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0" name="Google Shape;1560;p21"/>
            <p:cNvSpPr/>
            <p:nvPr/>
          </p:nvSpPr>
          <p:spPr>
            <a:xfrm>
              <a:off x="1996200" y="238125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0"/>
                  </a:moveTo>
                  <a:cubicBezTo>
                    <a:pt x="1737" y="0"/>
                    <a:pt x="1" y="1737"/>
                    <a:pt x="1" y="3859"/>
                  </a:cubicBezTo>
                  <a:cubicBezTo>
                    <a:pt x="1" y="5982"/>
                    <a:pt x="1737" y="7718"/>
                    <a:pt x="3860" y="7718"/>
                  </a:cubicBezTo>
                  <a:cubicBezTo>
                    <a:pt x="5982" y="7718"/>
                    <a:pt x="7719" y="5982"/>
                    <a:pt x="7719" y="3859"/>
                  </a:cubicBezTo>
                  <a:cubicBezTo>
                    <a:pt x="7719" y="1737"/>
                    <a:pt x="5982" y="0"/>
                    <a:pt x="3860" y="0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1" name="Google Shape;1561;p21"/>
            <p:cNvSpPr/>
            <p:nvPr/>
          </p:nvSpPr>
          <p:spPr>
            <a:xfrm>
              <a:off x="2801800" y="238125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8"/>
                    <a:pt x="3859" y="7718"/>
                  </a:cubicBezTo>
                  <a:cubicBezTo>
                    <a:pt x="5982" y="7718"/>
                    <a:pt x="7718" y="5982"/>
                    <a:pt x="7718" y="3859"/>
                  </a:cubicBezTo>
                  <a:cubicBezTo>
                    <a:pt x="7718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2" name="Google Shape;1562;p21"/>
            <p:cNvSpPr/>
            <p:nvPr/>
          </p:nvSpPr>
          <p:spPr>
            <a:xfrm>
              <a:off x="3612200" y="238125"/>
              <a:ext cx="188175" cy="192975"/>
            </a:xfrm>
            <a:custGeom>
              <a:avLst/>
              <a:gdLst/>
              <a:ahLst/>
              <a:cxnLst/>
              <a:rect l="l" t="t" r="r" b="b"/>
              <a:pathLst>
                <a:path w="7527" h="7719" extrusionOk="0">
                  <a:moveTo>
                    <a:pt x="3667" y="0"/>
                  </a:moveTo>
                  <a:cubicBezTo>
                    <a:pt x="1544" y="0"/>
                    <a:pt x="1" y="1737"/>
                    <a:pt x="1" y="3859"/>
                  </a:cubicBezTo>
                  <a:cubicBezTo>
                    <a:pt x="1" y="5982"/>
                    <a:pt x="1544" y="7718"/>
                    <a:pt x="3667" y="7718"/>
                  </a:cubicBezTo>
                  <a:cubicBezTo>
                    <a:pt x="5789" y="7718"/>
                    <a:pt x="7526" y="5982"/>
                    <a:pt x="7526" y="3859"/>
                  </a:cubicBezTo>
                  <a:cubicBezTo>
                    <a:pt x="7526" y="1737"/>
                    <a:pt x="5789" y="0"/>
                    <a:pt x="3667" y="0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3" name="Google Shape;1563;p21"/>
            <p:cNvSpPr/>
            <p:nvPr/>
          </p:nvSpPr>
          <p:spPr>
            <a:xfrm>
              <a:off x="4417800" y="238125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60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8"/>
                    <a:pt x="3860" y="7718"/>
                  </a:cubicBezTo>
                  <a:cubicBezTo>
                    <a:pt x="5789" y="7718"/>
                    <a:pt x="7526" y="5982"/>
                    <a:pt x="7526" y="3859"/>
                  </a:cubicBezTo>
                  <a:cubicBezTo>
                    <a:pt x="7526" y="1737"/>
                    <a:pt x="5789" y="0"/>
                    <a:pt x="3860" y="0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4" name="Google Shape;1564;p21"/>
            <p:cNvSpPr/>
            <p:nvPr/>
          </p:nvSpPr>
          <p:spPr>
            <a:xfrm>
              <a:off x="5223400" y="238125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8"/>
                    <a:pt x="3859" y="7718"/>
                  </a:cubicBezTo>
                  <a:cubicBezTo>
                    <a:pt x="5982" y="7718"/>
                    <a:pt x="7525" y="5982"/>
                    <a:pt x="7525" y="3859"/>
                  </a:cubicBezTo>
                  <a:cubicBezTo>
                    <a:pt x="7525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5" name="Google Shape;1565;p21"/>
            <p:cNvSpPr/>
            <p:nvPr/>
          </p:nvSpPr>
          <p:spPr>
            <a:xfrm>
              <a:off x="6028975" y="238125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0"/>
                  </a:moveTo>
                  <a:cubicBezTo>
                    <a:pt x="1737" y="0"/>
                    <a:pt x="1" y="1737"/>
                    <a:pt x="1" y="3859"/>
                  </a:cubicBezTo>
                  <a:cubicBezTo>
                    <a:pt x="1" y="5982"/>
                    <a:pt x="1737" y="7718"/>
                    <a:pt x="3860" y="7718"/>
                  </a:cubicBezTo>
                  <a:cubicBezTo>
                    <a:pt x="5982" y="7718"/>
                    <a:pt x="7719" y="5982"/>
                    <a:pt x="7719" y="3859"/>
                  </a:cubicBezTo>
                  <a:cubicBezTo>
                    <a:pt x="7719" y="1737"/>
                    <a:pt x="5982" y="0"/>
                    <a:pt x="3860" y="0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6" name="Google Shape;1566;p21"/>
            <p:cNvSpPr/>
            <p:nvPr/>
          </p:nvSpPr>
          <p:spPr>
            <a:xfrm>
              <a:off x="1190625" y="93275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718" y="5982"/>
                    <a:pt x="7718" y="3860"/>
                  </a:cubicBezTo>
                  <a:cubicBezTo>
                    <a:pt x="7718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7" name="Google Shape;1567;p21"/>
            <p:cNvSpPr/>
            <p:nvPr/>
          </p:nvSpPr>
          <p:spPr>
            <a:xfrm>
              <a:off x="1996200" y="93275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1"/>
                  </a:moveTo>
                  <a:cubicBezTo>
                    <a:pt x="1737" y="1"/>
                    <a:pt x="1" y="1737"/>
                    <a:pt x="1" y="3860"/>
                  </a:cubicBezTo>
                  <a:cubicBezTo>
                    <a:pt x="1" y="5982"/>
                    <a:pt x="1737" y="7719"/>
                    <a:pt x="3860" y="7719"/>
                  </a:cubicBezTo>
                  <a:cubicBezTo>
                    <a:pt x="5982" y="7719"/>
                    <a:pt x="7719" y="5982"/>
                    <a:pt x="7719" y="3860"/>
                  </a:cubicBezTo>
                  <a:cubicBezTo>
                    <a:pt x="7719" y="1737"/>
                    <a:pt x="5982" y="1"/>
                    <a:pt x="3860" y="1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8" name="Google Shape;1568;p21"/>
            <p:cNvSpPr/>
            <p:nvPr/>
          </p:nvSpPr>
          <p:spPr>
            <a:xfrm>
              <a:off x="2801800" y="93275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718" y="5982"/>
                    <a:pt x="7718" y="3860"/>
                  </a:cubicBezTo>
                  <a:cubicBezTo>
                    <a:pt x="7718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9" name="Google Shape;1569;p21"/>
            <p:cNvSpPr/>
            <p:nvPr/>
          </p:nvSpPr>
          <p:spPr>
            <a:xfrm>
              <a:off x="3612200" y="932750"/>
              <a:ext cx="188175" cy="192975"/>
            </a:xfrm>
            <a:custGeom>
              <a:avLst/>
              <a:gdLst/>
              <a:ahLst/>
              <a:cxnLst/>
              <a:rect l="l" t="t" r="r" b="b"/>
              <a:pathLst>
                <a:path w="7527" h="7719" extrusionOk="0">
                  <a:moveTo>
                    <a:pt x="3667" y="1"/>
                  </a:moveTo>
                  <a:cubicBezTo>
                    <a:pt x="1544" y="1"/>
                    <a:pt x="1" y="1737"/>
                    <a:pt x="1" y="3860"/>
                  </a:cubicBezTo>
                  <a:cubicBezTo>
                    <a:pt x="1" y="5982"/>
                    <a:pt x="1544" y="7719"/>
                    <a:pt x="3667" y="7719"/>
                  </a:cubicBezTo>
                  <a:cubicBezTo>
                    <a:pt x="5789" y="7719"/>
                    <a:pt x="7526" y="5982"/>
                    <a:pt x="7526" y="3860"/>
                  </a:cubicBezTo>
                  <a:cubicBezTo>
                    <a:pt x="7526" y="1737"/>
                    <a:pt x="5789" y="1"/>
                    <a:pt x="3667" y="1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0" name="Google Shape;1570;p21"/>
            <p:cNvSpPr/>
            <p:nvPr/>
          </p:nvSpPr>
          <p:spPr>
            <a:xfrm>
              <a:off x="4417800" y="932750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60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60" y="7719"/>
                  </a:cubicBezTo>
                  <a:cubicBezTo>
                    <a:pt x="5789" y="7719"/>
                    <a:pt x="7526" y="5982"/>
                    <a:pt x="7526" y="3860"/>
                  </a:cubicBezTo>
                  <a:cubicBezTo>
                    <a:pt x="7526" y="1737"/>
                    <a:pt x="5789" y="1"/>
                    <a:pt x="3860" y="1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1" name="Google Shape;1571;p21"/>
            <p:cNvSpPr/>
            <p:nvPr/>
          </p:nvSpPr>
          <p:spPr>
            <a:xfrm>
              <a:off x="5223400" y="932750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525" y="5982"/>
                    <a:pt x="7525" y="3860"/>
                  </a:cubicBezTo>
                  <a:cubicBezTo>
                    <a:pt x="7525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2" name="Google Shape;1572;p21"/>
            <p:cNvSpPr/>
            <p:nvPr/>
          </p:nvSpPr>
          <p:spPr>
            <a:xfrm>
              <a:off x="6028975" y="93275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1"/>
                  </a:moveTo>
                  <a:cubicBezTo>
                    <a:pt x="1737" y="1"/>
                    <a:pt x="1" y="1737"/>
                    <a:pt x="1" y="3860"/>
                  </a:cubicBezTo>
                  <a:cubicBezTo>
                    <a:pt x="1" y="5982"/>
                    <a:pt x="1737" y="7719"/>
                    <a:pt x="3860" y="7719"/>
                  </a:cubicBezTo>
                  <a:cubicBezTo>
                    <a:pt x="5982" y="7719"/>
                    <a:pt x="7719" y="5982"/>
                    <a:pt x="7719" y="3860"/>
                  </a:cubicBezTo>
                  <a:cubicBezTo>
                    <a:pt x="7719" y="1737"/>
                    <a:pt x="5982" y="1"/>
                    <a:pt x="3860" y="1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3" name="Google Shape;1573;p21"/>
            <p:cNvSpPr/>
            <p:nvPr/>
          </p:nvSpPr>
          <p:spPr>
            <a:xfrm>
              <a:off x="1190625" y="162740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718" y="5982"/>
                    <a:pt x="7718" y="3859"/>
                  </a:cubicBezTo>
                  <a:cubicBezTo>
                    <a:pt x="7718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4" name="Google Shape;1574;p21"/>
            <p:cNvSpPr/>
            <p:nvPr/>
          </p:nvSpPr>
          <p:spPr>
            <a:xfrm>
              <a:off x="1996200" y="162740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0"/>
                  </a:moveTo>
                  <a:cubicBezTo>
                    <a:pt x="1737" y="0"/>
                    <a:pt x="1" y="1737"/>
                    <a:pt x="1" y="3859"/>
                  </a:cubicBezTo>
                  <a:cubicBezTo>
                    <a:pt x="1" y="5982"/>
                    <a:pt x="1737" y="7719"/>
                    <a:pt x="3860" y="7719"/>
                  </a:cubicBezTo>
                  <a:cubicBezTo>
                    <a:pt x="5982" y="7719"/>
                    <a:pt x="7719" y="5982"/>
                    <a:pt x="7719" y="3859"/>
                  </a:cubicBezTo>
                  <a:cubicBezTo>
                    <a:pt x="7719" y="1737"/>
                    <a:pt x="5982" y="0"/>
                    <a:pt x="3860" y="0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5" name="Google Shape;1575;p21"/>
            <p:cNvSpPr/>
            <p:nvPr/>
          </p:nvSpPr>
          <p:spPr>
            <a:xfrm>
              <a:off x="2801800" y="162740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718" y="5982"/>
                    <a:pt x="7718" y="3859"/>
                  </a:cubicBezTo>
                  <a:cubicBezTo>
                    <a:pt x="7718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6" name="Google Shape;1576;p21"/>
            <p:cNvSpPr/>
            <p:nvPr/>
          </p:nvSpPr>
          <p:spPr>
            <a:xfrm>
              <a:off x="3612200" y="1627400"/>
              <a:ext cx="188175" cy="192975"/>
            </a:xfrm>
            <a:custGeom>
              <a:avLst/>
              <a:gdLst/>
              <a:ahLst/>
              <a:cxnLst/>
              <a:rect l="l" t="t" r="r" b="b"/>
              <a:pathLst>
                <a:path w="7527" h="7719" extrusionOk="0">
                  <a:moveTo>
                    <a:pt x="3667" y="0"/>
                  </a:moveTo>
                  <a:cubicBezTo>
                    <a:pt x="1544" y="0"/>
                    <a:pt x="1" y="1737"/>
                    <a:pt x="1" y="3859"/>
                  </a:cubicBezTo>
                  <a:cubicBezTo>
                    <a:pt x="1" y="5982"/>
                    <a:pt x="1544" y="7719"/>
                    <a:pt x="3667" y="7719"/>
                  </a:cubicBezTo>
                  <a:cubicBezTo>
                    <a:pt x="5789" y="7719"/>
                    <a:pt x="7526" y="5982"/>
                    <a:pt x="7526" y="3859"/>
                  </a:cubicBezTo>
                  <a:cubicBezTo>
                    <a:pt x="7526" y="1737"/>
                    <a:pt x="5789" y="0"/>
                    <a:pt x="3667" y="0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7" name="Google Shape;1577;p21"/>
            <p:cNvSpPr/>
            <p:nvPr/>
          </p:nvSpPr>
          <p:spPr>
            <a:xfrm>
              <a:off x="4417800" y="1627400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60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9"/>
                    <a:pt x="3860" y="7719"/>
                  </a:cubicBezTo>
                  <a:cubicBezTo>
                    <a:pt x="5789" y="7719"/>
                    <a:pt x="7526" y="5982"/>
                    <a:pt x="7526" y="3859"/>
                  </a:cubicBezTo>
                  <a:cubicBezTo>
                    <a:pt x="7526" y="1737"/>
                    <a:pt x="5789" y="0"/>
                    <a:pt x="3860" y="0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8" name="Google Shape;1578;p21"/>
            <p:cNvSpPr/>
            <p:nvPr/>
          </p:nvSpPr>
          <p:spPr>
            <a:xfrm>
              <a:off x="5223400" y="1627400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525" y="5982"/>
                    <a:pt x="7525" y="3859"/>
                  </a:cubicBezTo>
                  <a:cubicBezTo>
                    <a:pt x="7525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9" name="Google Shape;1579;p21"/>
            <p:cNvSpPr/>
            <p:nvPr/>
          </p:nvSpPr>
          <p:spPr>
            <a:xfrm>
              <a:off x="6028975" y="162740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0"/>
                  </a:moveTo>
                  <a:cubicBezTo>
                    <a:pt x="1737" y="0"/>
                    <a:pt x="1" y="1737"/>
                    <a:pt x="1" y="3859"/>
                  </a:cubicBezTo>
                  <a:cubicBezTo>
                    <a:pt x="1" y="5982"/>
                    <a:pt x="1737" y="7719"/>
                    <a:pt x="3860" y="7719"/>
                  </a:cubicBezTo>
                  <a:cubicBezTo>
                    <a:pt x="5982" y="7719"/>
                    <a:pt x="7719" y="5982"/>
                    <a:pt x="7719" y="3859"/>
                  </a:cubicBezTo>
                  <a:cubicBezTo>
                    <a:pt x="7719" y="1737"/>
                    <a:pt x="5982" y="0"/>
                    <a:pt x="3860" y="0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0" name="Google Shape;1580;p21"/>
            <p:cNvSpPr/>
            <p:nvPr/>
          </p:nvSpPr>
          <p:spPr>
            <a:xfrm>
              <a:off x="1190625" y="2326850"/>
              <a:ext cx="192975" cy="188175"/>
            </a:xfrm>
            <a:custGeom>
              <a:avLst/>
              <a:gdLst/>
              <a:ahLst/>
              <a:cxnLst/>
              <a:rect l="l" t="t" r="r" b="b"/>
              <a:pathLst>
                <a:path w="7719" h="7527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790"/>
                    <a:pt x="1737" y="7526"/>
                    <a:pt x="3859" y="7526"/>
                  </a:cubicBezTo>
                  <a:cubicBezTo>
                    <a:pt x="5982" y="7526"/>
                    <a:pt x="7718" y="5790"/>
                    <a:pt x="7718" y="3860"/>
                  </a:cubicBezTo>
                  <a:cubicBezTo>
                    <a:pt x="7718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1" name="Google Shape;1581;p21"/>
            <p:cNvSpPr/>
            <p:nvPr/>
          </p:nvSpPr>
          <p:spPr>
            <a:xfrm>
              <a:off x="1996200" y="2326850"/>
              <a:ext cx="192975" cy="188175"/>
            </a:xfrm>
            <a:custGeom>
              <a:avLst/>
              <a:gdLst/>
              <a:ahLst/>
              <a:cxnLst/>
              <a:rect l="l" t="t" r="r" b="b"/>
              <a:pathLst>
                <a:path w="7719" h="7527" extrusionOk="0">
                  <a:moveTo>
                    <a:pt x="3860" y="1"/>
                  </a:moveTo>
                  <a:cubicBezTo>
                    <a:pt x="1737" y="1"/>
                    <a:pt x="1" y="1737"/>
                    <a:pt x="1" y="3860"/>
                  </a:cubicBezTo>
                  <a:cubicBezTo>
                    <a:pt x="1" y="5790"/>
                    <a:pt x="1737" y="7526"/>
                    <a:pt x="3860" y="7526"/>
                  </a:cubicBezTo>
                  <a:cubicBezTo>
                    <a:pt x="5982" y="7526"/>
                    <a:pt x="7719" y="5790"/>
                    <a:pt x="7719" y="3860"/>
                  </a:cubicBezTo>
                  <a:cubicBezTo>
                    <a:pt x="7719" y="1737"/>
                    <a:pt x="5982" y="1"/>
                    <a:pt x="3860" y="1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2" name="Google Shape;1582;p21"/>
            <p:cNvSpPr/>
            <p:nvPr/>
          </p:nvSpPr>
          <p:spPr>
            <a:xfrm>
              <a:off x="2801800" y="2326850"/>
              <a:ext cx="192975" cy="188175"/>
            </a:xfrm>
            <a:custGeom>
              <a:avLst/>
              <a:gdLst/>
              <a:ahLst/>
              <a:cxnLst/>
              <a:rect l="l" t="t" r="r" b="b"/>
              <a:pathLst>
                <a:path w="7719" h="7527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790"/>
                    <a:pt x="1737" y="7526"/>
                    <a:pt x="3859" y="7526"/>
                  </a:cubicBezTo>
                  <a:cubicBezTo>
                    <a:pt x="5982" y="7526"/>
                    <a:pt x="7718" y="5790"/>
                    <a:pt x="7718" y="3860"/>
                  </a:cubicBezTo>
                  <a:cubicBezTo>
                    <a:pt x="7718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3" name="Google Shape;1583;p21"/>
            <p:cNvSpPr/>
            <p:nvPr/>
          </p:nvSpPr>
          <p:spPr>
            <a:xfrm>
              <a:off x="3612200" y="2326850"/>
              <a:ext cx="188175" cy="188175"/>
            </a:xfrm>
            <a:custGeom>
              <a:avLst/>
              <a:gdLst/>
              <a:ahLst/>
              <a:cxnLst/>
              <a:rect l="l" t="t" r="r" b="b"/>
              <a:pathLst>
                <a:path w="7527" h="7527" extrusionOk="0">
                  <a:moveTo>
                    <a:pt x="3667" y="1"/>
                  </a:moveTo>
                  <a:cubicBezTo>
                    <a:pt x="1544" y="1"/>
                    <a:pt x="1" y="1737"/>
                    <a:pt x="1" y="3860"/>
                  </a:cubicBezTo>
                  <a:cubicBezTo>
                    <a:pt x="1" y="5790"/>
                    <a:pt x="1544" y="7526"/>
                    <a:pt x="3667" y="7526"/>
                  </a:cubicBezTo>
                  <a:cubicBezTo>
                    <a:pt x="5789" y="7526"/>
                    <a:pt x="7526" y="5790"/>
                    <a:pt x="7526" y="3860"/>
                  </a:cubicBezTo>
                  <a:cubicBezTo>
                    <a:pt x="7526" y="1737"/>
                    <a:pt x="5789" y="1"/>
                    <a:pt x="3667" y="1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4" name="Google Shape;1584;p21"/>
            <p:cNvSpPr/>
            <p:nvPr/>
          </p:nvSpPr>
          <p:spPr>
            <a:xfrm>
              <a:off x="4417800" y="2326850"/>
              <a:ext cx="188150" cy="188175"/>
            </a:xfrm>
            <a:custGeom>
              <a:avLst/>
              <a:gdLst/>
              <a:ahLst/>
              <a:cxnLst/>
              <a:rect l="l" t="t" r="r" b="b"/>
              <a:pathLst>
                <a:path w="7526" h="7527" extrusionOk="0">
                  <a:moveTo>
                    <a:pt x="3860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790"/>
                    <a:pt x="1737" y="7526"/>
                    <a:pt x="3860" y="7526"/>
                  </a:cubicBezTo>
                  <a:cubicBezTo>
                    <a:pt x="5789" y="7526"/>
                    <a:pt x="7526" y="5790"/>
                    <a:pt x="7526" y="3860"/>
                  </a:cubicBezTo>
                  <a:cubicBezTo>
                    <a:pt x="7526" y="1737"/>
                    <a:pt x="5789" y="1"/>
                    <a:pt x="3860" y="1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5" name="Google Shape;1585;p21"/>
            <p:cNvSpPr/>
            <p:nvPr/>
          </p:nvSpPr>
          <p:spPr>
            <a:xfrm>
              <a:off x="5223400" y="2326850"/>
              <a:ext cx="188150" cy="188175"/>
            </a:xfrm>
            <a:custGeom>
              <a:avLst/>
              <a:gdLst/>
              <a:ahLst/>
              <a:cxnLst/>
              <a:rect l="l" t="t" r="r" b="b"/>
              <a:pathLst>
                <a:path w="7526" h="7527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790"/>
                    <a:pt x="1737" y="7526"/>
                    <a:pt x="3859" y="7526"/>
                  </a:cubicBezTo>
                  <a:cubicBezTo>
                    <a:pt x="5982" y="7526"/>
                    <a:pt x="7525" y="5790"/>
                    <a:pt x="7525" y="3860"/>
                  </a:cubicBezTo>
                  <a:cubicBezTo>
                    <a:pt x="7525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6" name="Google Shape;1586;p21"/>
            <p:cNvSpPr/>
            <p:nvPr/>
          </p:nvSpPr>
          <p:spPr>
            <a:xfrm>
              <a:off x="6028975" y="2326850"/>
              <a:ext cx="192975" cy="188175"/>
            </a:xfrm>
            <a:custGeom>
              <a:avLst/>
              <a:gdLst/>
              <a:ahLst/>
              <a:cxnLst/>
              <a:rect l="l" t="t" r="r" b="b"/>
              <a:pathLst>
                <a:path w="7719" h="7527" extrusionOk="0">
                  <a:moveTo>
                    <a:pt x="3860" y="1"/>
                  </a:moveTo>
                  <a:cubicBezTo>
                    <a:pt x="1737" y="1"/>
                    <a:pt x="1" y="1737"/>
                    <a:pt x="1" y="3860"/>
                  </a:cubicBezTo>
                  <a:cubicBezTo>
                    <a:pt x="1" y="5790"/>
                    <a:pt x="1737" y="7526"/>
                    <a:pt x="3860" y="7526"/>
                  </a:cubicBezTo>
                  <a:cubicBezTo>
                    <a:pt x="5982" y="7526"/>
                    <a:pt x="7719" y="5790"/>
                    <a:pt x="7719" y="3860"/>
                  </a:cubicBezTo>
                  <a:cubicBezTo>
                    <a:pt x="7719" y="1737"/>
                    <a:pt x="5982" y="1"/>
                    <a:pt x="3860" y="1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7" name="Google Shape;1587;p21"/>
            <p:cNvSpPr/>
            <p:nvPr/>
          </p:nvSpPr>
          <p:spPr>
            <a:xfrm>
              <a:off x="1190625" y="302150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718" y="5982"/>
                    <a:pt x="7718" y="3860"/>
                  </a:cubicBezTo>
                  <a:cubicBezTo>
                    <a:pt x="7718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8" name="Google Shape;1588;p21"/>
            <p:cNvSpPr/>
            <p:nvPr/>
          </p:nvSpPr>
          <p:spPr>
            <a:xfrm>
              <a:off x="1996200" y="302150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1"/>
                  </a:moveTo>
                  <a:cubicBezTo>
                    <a:pt x="1737" y="1"/>
                    <a:pt x="1" y="1737"/>
                    <a:pt x="1" y="3860"/>
                  </a:cubicBezTo>
                  <a:cubicBezTo>
                    <a:pt x="1" y="5982"/>
                    <a:pt x="1737" y="7719"/>
                    <a:pt x="3860" y="7719"/>
                  </a:cubicBezTo>
                  <a:cubicBezTo>
                    <a:pt x="5982" y="7719"/>
                    <a:pt x="7719" y="5982"/>
                    <a:pt x="7719" y="3860"/>
                  </a:cubicBezTo>
                  <a:cubicBezTo>
                    <a:pt x="7719" y="1737"/>
                    <a:pt x="5982" y="1"/>
                    <a:pt x="3860" y="1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9" name="Google Shape;1589;p21"/>
            <p:cNvSpPr/>
            <p:nvPr/>
          </p:nvSpPr>
          <p:spPr>
            <a:xfrm>
              <a:off x="2801800" y="302150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718" y="5982"/>
                    <a:pt x="7718" y="3860"/>
                  </a:cubicBezTo>
                  <a:cubicBezTo>
                    <a:pt x="7718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0" name="Google Shape;1590;p21"/>
            <p:cNvSpPr/>
            <p:nvPr/>
          </p:nvSpPr>
          <p:spPr>
            <a:xfrm>
              <a:off x="3612200" y="3021500"/>
              <a:ext cx="188175" cy="192975"/>
            </a:xfrm>
            <a:custGeom>
              <a:avLst/>
              <a:gdLst/>
              <a:ahLst/>
              <a:cxnLst/>
              <a:rect l="l" t="t" r="r" b="b"/>
              <a:pathLst>
                <a:path w="7527" h="7719" extrusionOk="0">
                  <a:moveTo>
                    <a:pt x="3667" y="1"/>
                  </a:moveTo>
                  <a:cubicBezTo>
                    <a:pt x="1544" y="1"/>
                    <a:pt x="1" y="1737"/>
                    <a:pt x="1" y="3860"/>
                  </a:cubicBezTo>
                  <a:cubicBezTo>
                    <a:pt x="1" y="5982"/>
                    <a:pt x="1544" y="7719"/>
                    <a:pt x="3667" y="7719"/>
                  </a:cubicBezTo>
                  <a:cubicBezTo>
                    <a:pt x="5789" y="7719"/>
                    <a:pt x="7526" y="5982"/>
                    <a:pt x="7526" y="3860"/>
                  </a:cubicBezTo>
                  <a:cubicBezTo>
                    <a:pt x="7526" y="1737"/>
                    <a:pt x="5789" y="1"/>
                    <a:pt x="3667" y="1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1" name="Google Shape;1591;p21"/>
            <p:cNvSpPr/>
            <p:nvPr/>
          </p:nvSpPr>
          <p:spPr>
            <a:xfrm>
              <a:off x="4417800" y="3021500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60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60" y="7719"/>
                  </a:cubicBezTo>
                  <a:cubicBezTo>
                    <a:pt x="5789" y="7719"/>
                    <a:pt x="7526" y="5982"/>
                    <a:pt x="7526" y="3860"/>
                  </a:cubicBezTo>
                  <a:cubicBezTo>
                    <a:pt x="7526" y="1737"/>
                    <a:pt x="5789" y="1"/>
                    <a:pt x="3860" y="1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2" name="Google Shape;1592;p21"/>
            <p:cNvSpPr/>
            <p:nvPr/>
          </p:nvSpPr>
          <p:spPr>
            <a:xfrm>
              <a:off x="5223400" y="3021500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525" y="5982"/>
                    <a:pt x="7525" y="3860"/>
                  </a:cubicBezTo>
                  <a:cubicBezTo>
                    <a:pt x="7525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3" name="Google Shape;1593;p21"/>
            <p:cNvSpPr/>
            <p:nvPr/>
          </p:nvSpPr>
          <p:spPr>
            <a:xfrm>
              <a:off x="6028975" y="302150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1"/>
                  </a:moveTo>
                  <a:cubicBezTo>
                    <a:pt x="1737" y="1"/>
                    <a:pt x="1" y="1737"/>
                    <a:pt x="1" y="3860"/>
                  </a:cubicBezTo>
                  <a:cubicBezTo>
                    <a:pt x="1" y="5982"/>
                    <a:pt x="1737" y="7719"/>
                    <a:pt x="3860" y="7719"/>
                  </a:cubicBezTo>
                  <a:cubicBezTo>
                    <a:pt x="5982" y="7719"/>
                    <a:pt x="7719" y="5982"/>
                    <a:pt x="7719" y="3860"/>
                  </a:cubicBezTo>
                  <a:cubicBezTo>
                    <a:pt x="7719" y="1737"/>
                    <a:pt x="5982" y="1"/>
                    <a:pt x="3860" y="1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4" name="Google Shape;1594;p21"/>
            <p:cNvSpPr/>
            <p:nvPr/>
          </p:nvSpPr>
          <p:spPr>
            <a:xfrm>
              <a:off x="1190625" y="371615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8"/>
                    <a:pt x="3859" y="7718"/>
                  </a:cubicBezTo>
                  <a:cubicBezTo>
                    <a:pt x="5982" y="7718"/>
                    <a:pt x="7718" y="5982"/>
                    <a:pt x="7718" y="3859"/>
                  </a:cubicBezTo>
                  <a:cubicBezTo>
                    <a:pt x="7718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5" name="Google Shape;1595;p21"/>
            <p:cNvSpPr/>
            <p:nvPr/>
          </p:nvSpPr>
          <p:spPr>
            <a:xfrm>
              <a:off x="1996200" y="371615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0"/>
                  </a:moveTo>
                  <a:cubicBezTo>
                    <a:pt x="1737" y="0"/>
                    <a:pt x="1" y="1737"/>
                    <a:pt x="1" y="3859"/>
                  </a:cubicBezTo>
                  <a:cubicBezTo>
                    <a:pt x="1" y="5982"/>
                    <a:pt x="1737" y="7718"/>
                    <a:pt x="3860" y="7718"/>
                  </a:cubicBezTo>
                  <a:cubicBezTo>
                    <a:pt x="5982" y="7718"/>
                    <a:pt x="7719" y="5982"/>
                    <a:pt x="7719" y="3859"/>
                  </a:cubicBezTo>
                  <a:cubicBezTo>
                    <a:pt x="7719" y="1737"/>
                    <a:pt x="5982" y="0"/>
                    <a:pt x="3860" y="0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6" name="Google Shape;1596;p21"/>
            <p:cNvSpPr/>
            <p:nvPr/>
          </p:nvSpPr>
          <p:spPr>
            <a:xfrm>
              <a:off x="2801800" y="371615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8"/>
                    <a:pt x="3859" y="7718"/>
                  </a:cubicBezTo>
                  <a:cubicBezTo>
                    <a:pt x="5982" y="7718"/>
                    <a:pt x="7718" y="5982"/>
                    <a:pt x="7718" y="3859"/>
                  </a:cubicBezTo>
                  <a:cubicBezTo>
                    <a:pt x="7718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7" name="Google Shape;1597;p21"/>
            <p:cNvSpPr/>
            <p:nvPr/>
          </p:nvSpPr>
          <p:spPr>
            <a:xfrm>
              <a:off x="3612200" y="3716150"/>
              <a:ext cx="188175" cy="192975"/>
            </a:xfrm>
            <a:custGeom>
              <a:avLst/>
              <a:gdLst/>
              <a:ahLst/>
              <a:cxnLst/>
              <a:rect l="l" t="t" r="r" b="b"/>
              <a:pathLst>
                <a:path w="7527" h="7719" extrusionOk="0">
                  <a:moveTo>
                    <a:pt x="3667" y="0"/>
                  </a:moveTo>
                  <a:cubicBezTo>
                    <a:pt x="1544" y="0"/>
                    <a:pt x="1" y="1737"/>
                    <a:pt x="1" y="3859"/>
                  </a:cubicBezTo>
                  <a:cubicBezTo>
                    <a:pt x="1" y="5982"/>
                    <a:pt x="1544" y="7718"/>
                    <a:pt x="3667" y="7718"/>
                  </a:cubicBezTo>
                  <a:cubicBezTo>
                    <a:pt x="5789" y="7718"/>
                    <a:pt x="7526" y="5982"/>
                    <a:pt x="7526" y="3859"/>
                  </a:cubicBezTo>
                  <a:cubicBezTo>
                    <a:pt x="7526" y="1737"/>
                    <a:pt x="5789" y="0"/>
                    <a:pt x="3667" y="0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8" name="Google Shape;1598;p21"/>
            <p:cNvSpPr/>
            <p:nvPr/>
          </p:nvSpPr>
          <p:spPr>
            <a:xfrm>
              <a:off x="4417800" y="3716150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60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8"/>
                    <a:pt x="3860" y="7718"/>
                  </a:cubicBezTo>
                  <a:cubicBezTo>
                    <a:pt x="5789" y="7718"/>
                    <a:pt x="7526" y="5982"/>
                    <a:pt x="7526" y="3859"/>
                  </a:cubicBezTo>
                  <a:cubicBezTo>
                    <a:pt x="7526" y="1737"/>
                    <a:pt x="5789" y="0"/>
                    <a:pt x="3860" y="0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9" name="Google Shape;1599;p21"/>
            <p:cNvSpPr/>
            <p:nvPr/>
          </p:nvSpPr>
          <p:spPr>
            <a:xfrm>
              <a:off x="5223400" y="3716150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8"/>
                    <a:pt x="3859" y="7718"/>
                  </a:cubicBezTo>
                  <a:cubicBezTo>
                    <a:pt x="5982" y="7718"/>
                    <a:pt x="7525" y="5982"/>
                    <a:pt x="7525" y="3859"/>
                  </a:cubicBezTo>
                  <a:cubicBezTo>
                    <a:pt x="7525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0" name="Google Shape;1600;p21"/>
            <p:cNvSpPr/>
            <p:nvPr/>
          </p:nvSpPr>
          <p:spPr>
            <a:xfrm>
              <a:off x="6028975" y="371615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0"/>
                  </a:moveTo>
                  <a:cubicBezTo>
                    <a:pt x="1737" y="0"/>
                    <a:pt x="1" y="1737"/>
                    <a:pt x="1" y="3859"/>
                  </a:cubicBezTo>
                  <a:cubicBezTo>
                    <a:pt x="1" y="5982"/>
                    <a:pt x="1737" y="7718"/>
                    <a:pt x="3860" y="7718"/>
                  </a:cubicBezTo>
                  <a:cubicBezTo>
                    <a:pt x="5982" y="7718"/>
                    <a:pt x="7719" y="5982"/>
                    <a:pt x="7719" y="3859"/>
                  </a:cubicBezTo>
                  <a:cubicBezTo>
                    <a:pt x="7719" y="1737"/>
                    <a:pt x="5982" y="0"/>
                    <a:pt x="3860" y="0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1" name="Google Shape;1601;p21"/>
            <p:cNvSpPr/>
            <p:nvPr/>
          </p:nvSpPr>
          <p:spPr>
            <a:xfrm>
              <a:off x="1190625" y="4410775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718" y="5982"/>
                    <a:pt x="7718" y="3860"/>
                  </a:cubicBezTo>
                  <a:cubicBezTo>
                    <a:pt x="7718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2" name="Google Shape;1602;p21"/>
            <p:cNvSpPr/>
            <p:nvPr/>
          </p:nvSpPr>
          <p:spPr>
            <a:xfrm>
              <a:off x="1996200" y="4410775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1"/>
                  </a:moveTo>
                  <a:cubicBezTo>
                    <a:pt x="1737" y="1"/>
                    <a:pt x="1" y="1737"/>
                    <a:pt x="1" y="3860"/>
                  </a:cubicBezTo>
                  <a:cubicBezTo>
                    <a:pt x="1" y="5982"/>
                    <a:pt x="1737" y="7719"/>
                    <a:pt x="3860" y="7719"/>
                  </a:cubicBezTo>
                  <a:cubicBezTo>
                    <a:pt x="5982" y="7719"/>
                    <a:pt x="7719" y="5982"/>
                    <a:pt x="7719" y="3860"/>
                  </a:cubicBezTo>
                  <a:cubicBezTo>
                    <a:pt x="7719" y="1737"/>
                    <a:pt x="5982" y="1"/>
                    <a:pt x="3860" y="1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3" name="Google Shape;1603;p21"/>
            <p:cNvSpPr/>
            <p:nvPr/>
          </p:nvSpPr>
          <p:spPr>
            <a:xfrm>
              <a:off x="2801800" y="4410775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718" y="5982"/>
                    <a:pt x="7718" y="3860"/>
                  </a:cubicBezTo>
                  <a:cubicBezTo>
                    <a:pt x="7718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4" name="Google Shape;1604;p21"/>
            <p:cNvSpPr/>
            <p:nvPr/>
          </p:nvSpPr>
          <p:spPr>
            <a:xfrm>
              <a:off x="3612200" y="4410775"/>
              <a:ext cx="188175" cy="192975"/>
            </a:xfrm>
            <a:custGeom>
              <a:avLst/>
              <a:gdLst/>
              <a:ahLst/>
              <a:cxnLst/>
              <a:rect l="l" t="t" r="r" b="b"/>
              <a:pathLst>
                <a:path w="7527" h="7719" extrusionOk="0">
                  <a:moveTo>
                    <a:pt x="3667" y="1"/>
                  </a:moveTo>
                  <a:cubicBezTo>
                    <a:pt x="1544" y="1"/>
                    <a:pt x="1" y="1737"/>
                    <a:pt x="1" y="3860"/>
                  </a:cubicBezTo>
                  <a:cubicBezTo>
                    <a:pt x="1" y="5982"/>
                    <a:pt x="1544" y="7719"/>
                    <a:pt x="3667" y="7719"/>
                  </a:cubicBezTo>
                  <a:cubicBezTo>
                    <a:pt x="5789" y="7719"/>
                    <a:pt x="7526" y="5982"/>
                    <a:pt x="7526" y="3860"/>
                  </a:cubicBezTo>
                  <a:cubicBezTo>
                    <a:pt x="7526" y="1737"/>
                    <a:pt x="5789" y="1"/>
                    <a:pt x="3667" y="1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5" name="Google Shape;1605;p21"/>
            <p:cNvSpPr/>
            <p:nvPr/>
          </p:nvSpPr>
          <p:spPr>
            <a:xfrm>
              <a:off x="4417800" y="4410775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60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60" y="7719"/>
                  </a:cubicBezTo>
                  <a:cubicBezTo>
                    <a:pt x="5789" y="7719"/>
                    <a:pt x="7526" y="5982"/>
                    <a:pt x="7526" y="3860"/>
                  </a:cubicBezTo>
                  <a:cubicBezTo>
                    <a:pt x="7526" y="1737"/>
                    <a:pt x="5789" y="1"/>
                    <a:pt x="3860" y="1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6" name="Google Shape;1606;p21"/>
            <p:cNvSpPr/>
            <p:nvPr/>
          </p:nvSpPr>
          <p:spPr>
            <a:xfrm>
              <a:off x="5223400" y="4410775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525" y="5982"/>
                    <a:pt x="7525" y="3860"/>
                  </a:cubicBezTo>
                  <a:cubicBezTo>
                    <a:pt x="7525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7" name="Google Shape;1607;p21"/>
            <p:cNvSpPr/>
            <p:nvPr/>
          </p:nvSpPr>
          <p:spPr>
            <a:xfrm>
              <a:off x="6028975" y="4410775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1"/>
                  </a:moveTo>
                  <a:cubicBezTo>
                    <a:pt x="1737" y="1"/>
                    <a:pt x="1" y="1737"/>
                    <a:pt x="1" y="3860"/>
                  </a:cubicBezTo>
                  <a:cubicBezTo>
                    <a:pt x="1" y="5982"/>
                    <a:pt x="1737" y="7719"/>
                    <a:pt x="3860" y="7719"/>
                  </a:cubicBezTo>
                  <a:cubicBezTo>
                    <a:pt x="5982" y="7719"/>
                    <a:pt x="7719" y="5982"/>
                    <a:pt x="7719" y="3860"/>
                  </a:cubicBezTo>
                  <a:cubicBezTo>
                    <a:pt x="7719" y="1737"/>
                    <a:pt x="5982" y="1"/>
                    <a:pt x="3860" y="1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8" name="Google Shape;1608;p21"/>
            <p:cNvSpPr/>
            <p:nvPr/>
          </p:nvSpPr>
          <p:spPr>
            <a:xfrm>
              <a:off x="1190625" y="5110250"/>
              <a:ext cx="192975" cy="188150"/>
            </a:xfrm>
            <a:custGeom>
              <a:avLst/>
              <a:gdLst/>
              <a:ahLst/>
              <a:cxnLst/>
              <a:rect l="l" t="t" r="r" b="b"/>
              <a:pathLst>
                <a:path w="7719" h="7526" extrusionOk="0">
                  <a:moveTo>
                    <a:pt x="3859" y="0"/>
                  </a:moveTo>
                  <a:cubicBezTo>
                    <a:pt x="1737" y="0"/>
                    <a:pt x="0" y="1544"/>
                    <a:pt x="0" y="3667"/>
                  </a:cubicBezTo>
                  <a:cubicBezTo>
                    <a:pt x="0" y="5789"/>
                    <a:pt x="1737" y="7526"/>
                    <a:pt x="3859" y="7526"/>
                  </a:cubicBezTo>
                  <a:cubicBezTo>
                    <a:pt x="5982" y="7526"/>
                    <a:pt x="7718" y="5789"/>
                    <a:pt x="7718" y="3667"/>
                  </a:cubicBezTo>
                  <a:cubicBezTo>
                    <a:pt x="7718" y="1544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9" name="Google Shape;1609;p21"/>
            <p:cNvSpPr/>
            <p:nvPr/>
          </p:nvSpPr>
          <p:spPr>
            <a:xfrm>
              <a:off x="1996200" y="5110250"/>
              <a:ext cx="192975" cy="188150"/>
            </a:xfrm>
            <a:custGeom>
              <a:avLst/>
              <a:gdLst/>
              <a:ahLst/>
              <a:cxnLst/>
              <a:rect l="l" t="t" r="r" b="b"/>
              <a:pathLst>
                <a:path w="7719" h="7526" extrusionOk="0">
                  <a:moveTo>
                    <a:pt x="3860" y="0"/>
                  </a:moveTo>
                  <a:cubicBezTo>
                    <a:pt x="1737" y="0"/>
                    <a:pt x="1" y="1544"/>
                    <a:pt x="1" y="3667"/>
                  </a:cubicBezTo>
                  <a:cubicBezTo>
                    <a:pt x="1" y="5789"/>
                    <a:pt x="1737" y="7526"/>
                    <a:pt x="3860" y="7526"/>
                  </a:cubicBezTo>
                  <a:cubicBezTo>
                    <a:pt x="5982" y="7526"/>
                    <a:pt x="7719" y="5789"/>
                    <a:pt x="7719" y="3667"/>
                  </a:cubicBezTo>
                  <a:cubicBezTo>
                    <a:pt x="7719" y="1544"/>
                    <a:pt x="5982" y="0"/>
                    <a:pt x="3860" y="0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0" name="Google Shape;1610;p21"/>
            <p:cNvSpPr/>
            <p:nvPr/>
          </p:nvSpPr>
          <p:spPr>
            <a:xfrm>
              <a:off x="2801800" y="5110250"/>
              <a:ext cx="192975" cy="188150"/>
            </a:xfrm>
            <a:custGeom>
              <a:avLst/>
              <a:gdLst/>
              <a:ahLst/>
              <a:cxnLst/>
              <a:rect l="l" t="t" r="r" b="b"/>
              <a:pathLst>
                <a:path w="7719" h="7526" extrusionOk="0">
                  <a:moveTo>
                    <a:pt x="3859" y="0"/>
                  </a:moveTo>
                  <a:cubicBezTo>
                    <a:pt x="1737" y="0"/>
                    <a:pt x="0" y="1544"/>
                    <a:pt x="0" y="3667"/>
                  </a:cubicBezTo>
                  <a:cubicBezTo>
                    <a:pt x="0" y="5789"/>
                    <a:pt x="1737" y="7526"/>
                    <a:pt x="3859" y="7526"/>
                  </a:cubicBezTo>
                  <a:cubicBezTo>
                    <a:pt x="5982" y="7526"/>
                    <a:pt x="7718" y="5789"/>
                    <a:pt x="7718" y="3667"/>
                  </a:cubicBezTo>
                  <a:cubicBezTo>
                    <a:pt x="7718" y="1544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1" name="Google Shape;1611;p21"/>
            <p:cNvSpPr/>
            <p:nvPr/>
          </p:nvSpPr>
          <p:spPr>
            <a:xfrm>
              <a:off x="3612200" y="5110250"/>
              <a:ext cx="188175" cy="188150"/>
            </a:xfrm>
            <a:custGeom>
              <a:avLst/>
              <a:gdLst/>
              <a:ahLst/>
              <a:cxnLst/>
              <a:rect l="l" t="t" r="r" b="b"/>
              <a:pathLst>
                <a:path w="7527" h="7526" extrusionOk="0">
                  <a:moveTo>
                    <a:pt x="3667" y="0"/>
                  </a:moveTo>
                  <a:cubicBezTo>
                    <a:pt x="1544" y="0"/>
                    <a:pt x="1" y="1544"/>
                    <a:pt x="1" y="3667"/>
                  </a:cubicBezTo>
                  <a:cubicBezTo>
                    <a:pt x="1" y="5789"/>
                    <a:pt x="1544" y="7526"/>
                    <a:pt x="3667" y="7526"/>
                  </a:cubicBezTo>
                  <a:cubicBezTo>
                    <a:pt x="5789" y="7526"/>
                    <a:pt x="7526" y="5789"/>
                    <a:pt x="7526" y="3667"/>
                  </a:cubicBezTo>
                  <a:cubicBezTo>
                    <a:pt x="7526" y="1544"/>
                    <a:pt x="5789" y="0"/>
                    <a:pt x="3667" y="0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2" name="Google Shape;1612;p21"/>
            <p:cNvSpPr/>
            <p:nvPr/>
          </p:nvSpPr>
          <p:spPr>
            <a:xfrm>
              <a:off x="4417800" y="5110250"/>
              <a:ext cx="188150" cy="188150"/>
            </a:xfrm>
            <a:custGeom>
              <a:avLst/>
              <a:gdLst/>
              <a:ahLst/>
              <a:cxnLst/>
              <a:rect l="l" t="t" r="r" b="b"/>
              <a:pathLst>
                <a:path w="7526" h="7526" extrusionOk="0">
                  <a:moveTo>
                    <a:pt x="3860" y="0"/>
                  </a:moveTo>
                  <a:cubicBezTo>
                    <a:pt x="1737" y="0"/>
                    <a:pt x="0" y="1544"/>
                    <a:pt x="0" y="3667"/>
                  </a:cubicBezTo>
                  <a:cubicBezTo>
                    <a:pt x="0" y="5789"/>
                    <a:pt x="1737" y="7526"/>
                    <a:pt x="3860" y="7526"/>
                  </a:cubicBezTo>
                  <a:cubicBezTo>
                    <a:pt x="5789" y="7526"/>
                    <a:pt x="7526" y="5789"/>
                    <a:pt x="7526" y="3667"/>
                  </a:cubicBezTo>
                  <a:cubicBezTo>
                    <a:pt x="7526" y="1544"/>
                    <a:pt x="5789" y="0"/>
                    <a:pt x="3860" y="0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3" name="Google Shape;1613;p21"/>
            <p:cNvSpPr/>
            <p:nvPr/>
          </p:nvSpPr>
          <p:spPr>
            <a:xfrm>
              <a:off x="5223400" y="5110250"/>
              <a:ext cx="188150" cy="188150"/>
            </a:xfrm>
            <a:custGeom>
              <a:avLst/>
              <a:gdLst/>
              <a:ahLst/>
              <a:cxnLst/>
              <a:rect l="l" t="t" r="r" b="b"/>
              <a:pathLst>
                <a:path w="7526" h="7526" extrusionOk="0">
                  <a:moveTo>
                    <a:pt x="3859" y="0"/>
                  </a:moveTo>
                  <a:cubicBezTo>
                    <a:pt x="1737" y="0"/>
                    <a:pt x="0" y="1544"/>
                    <a:pt x="0" y="3667"/>
                  </a:cubicBezTo>
                  <a:cubicBezTo>
                    <a:pt x="0" y="5789"/>
                    <a:pt x="1737" y="7526"/>
                    <a:pt x="3859" y="7526"/>
                  </a:cubicBezTo>
                  <a:cubicBezTo>
                    <a:pt x="5982" y="7526"/>
                    <a:pt x="7525" y="5789"/>
                    <a:pt x="7525" y="3667"/>
                  </a:cubicBezTo>
                  <a:cubicBezTo>
                    <a:pt x="7525" y="1544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4" name="Google Shape;1614;p21"/>
            <p:cNvSpPr/>
            <p:nvPr/>
          </p:nvSpPr>
          <p:spPr>
            <a:xfrm>
              <a:off x="6028975" y="5110250"/>
              <a:ext cx="192975" cy="188150"/>
            </a:xfrm>
            <a:custGeom>
              <a:avLst/>
              <a:gdLst/>
              <a:ahLst/>
              <a:cxnLst/>
              <a:rect l="l" t="t" r="r" b="b"/>
              <a:pathLst>
                <a:path w="7719" h="7526" extrusionOk="0">
                  <a:moveTo>
                    <a:pt x="3860" y="0"/>
                  </a:moveTo>
                  <a:cubicBezTo>
                    <a:pt x="1737" y="0"/>
                    <a:pt x="1" y="1544"/>
                    <a:pt x="1" y="3667"/>
                  </a:cubicBezTo>
                  <a:cubicBezTo>
                    <a:pt x="1" y="5789"/>
                    <a:pt x="1737" y="7526"/>
                    <a:pt x="3860" y="7526"/>
                  </a:cubicBezTo>
                  <a:cubicBezTo>
                    <a:pt x="5982" y="7526"/>
                    <a:pt x="7719" y="5789"/>
                    <a:pt x="7719" y="3667"/>
                  </a:cubicBezTo>
                  <a:cubicBezTo>
                    <a:pt x="7719" y="1544"/>
                    <a:pt x="5982" y="0"/>
                    <a:pt x="3860" y="0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615" name="Google Shape;1615;p21"/>
          <p:cNvSpPr txBox="1">
            <a:spLocks noGrp="1"/>
          </p:cNvSpPr>
          <p:nvPr>
            <p:ph type="subTitle" idx="1"/>
          </p:nvPr>
        </p:nvSpPr>
        <p:spPr>
          <a:xfrm>
            <a:off x="4965192" y="2899077"/>
            <a:ext cx="3065100" cy="140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 Medium"/>
              <a:buNone/>
              <a:defRPr sz="1400">
                <a:solidFill>
                  <a:schemeClr val="lt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616" name="Google Shape;1616;p21"/>
          <p:cNvSpPr txBox="1">
            <a:spLocks noGrp="1"/>
          </p:cNvSpPr>
          <p:nvPr>
            <p:ph type="ctrTitle"/>
          </p:nvPr>
        </p:nvSpPr>
        <p:spPr>
          <a:xfrm>
            <a:off x="4965192" y="2387850"/>
            <a:ext cx="3938100" cy="644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EBBE31"/>
              </a:buClr>
              <a:buSzPts val="3000"/>
              <a:buFont typeface="Montserrat Black"/>
              <a:buNone/>
              <a:defRPr sz="3000">
                <a:solidFill>
                  <a:srgbClr val="EBBE31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EBBE31"/>
              </a:buClr>
              <a:buSzPts val="3000"/>
              <a:buNone/>
              <a:defRPr sz="3000">
                <a:solidFill>
                  <a:srgbClr val="EBBE3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EBBE31"/>
              </a:buClr>
              <a:buSzPts val="3000"/>
              <a:buNone/>
              <a:defRPr sz="3000">
                <a:solidFill>
                  <a:srgbClr val="EBBE3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EBBE31"/>
              </a:buClr>
              <a:buSzPts val="3000"/>
              <a:buNone/>
              <a:defRPr sz="3000">
                <a:solidFill>
                  <a:srgbClr val="EBBE3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EBBE31"/>
              </a:buClr>
              <a:buSzPts val="3000"/>
              <a:buNone/>
              <a:defRPr sz="3000">
                <a:solidFill>
                  <a:srgbClr val="EBBE3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EBBE31"/>
              </a:buClr>
              <a:buSzPts val="3000"/>
              <a:buNone/>
              <a:defRPr sz="3000">
                <a:solidFill>
                  <a:srgbClr val="EBBE3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EBBE31"/>
              </a:buClr>
              <a:buSzPts val="3000"/>
              <a:buNone/>
              <a:defRPr sz="3000">
                <a:solidFill>
                  <a:srgbClr val="EBBE3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EBBE31"/>
              </a:buClr>
              <a:buSzPts val="3000"/>
              <a:buNone/>
              <a:defRPr sz="3000">
                <a:solidFill>
                  <a:srgbClr val="EBBE3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EBBE31"/>
              </a:buClr>
              <a:buSzPts val="3000"/>
              <a:buNone/>
              <a:defRPr sz="3000">
                <a:solidFill>
                  <a:srgbClr val="EBBE31"/>
                </a:solidFill>
              </a:defRPr>
            </a:lvl9pPr>
          </a:lstStyle>
          <a:p>
            <a:endParaRPr/>
          </a:p>
        </p:txBody>
      </p:sp>
      <p:grpSp>
        <p:nvGrpSpPr>
          <p:cNvPr id="1617" name="Google Shape;1617;p21"/>
          <p:cNvGrpSpPr/>
          <p:nvPr/>
        </p:nvGrpSpPr>
        <p:grpSpPr>
          <a:xfrm>
            <a:off x="8424006" y="4436745"/>
            <a:ext cx="167663" cy="167663"/>
            <a:chOff x="1413550" y="461050"/>
            <a:chExt cx="3845475" cy="3845475"/>
          </a:xfrm>
        </p:grpSpPr>
        <p:sp>
          <p:nvSpPr>
            <p:cNvPr id="1618" name="Google Shape;1618;p21"/>
            <p:cNvSpPr/>
            <p:nvPr/>
          </p:nvSpPr>
          <p:spPr>
            <a:xfrm>
              <a:off x="1413550" y="461050"/>
              <a:ext cx="3845475" cy="3845475"/>
            </a:xfrm>
            <a:custGeom>
              <a:avLst/>
              <a:gdLst/>
              <a:ahLst/>
              <a:cxnLst/>
              <a:rect l="l" t="t" r="r" b="b"/>
              <a:pathLst>
                <a:path w="153819" h="153819" fill="none" extrusionOk="0">
                  <a:moveTo>
                    <a:pt x="153819" y="0"/>
                  </a:moveTo>
                  <a:lnTo>
                    <a:pt x="0" y="153819"/>
                  </a:lnTo>
                </a:path>
              </a:pathLst>
            </a:custGeom>
            <a:solidFill>
              <a:srgbClr val="EBBE31"/>
            </a:solidFill>
            <a:ln w="38100" cap="flat" cmpd="sng">
              <a:solidFill>
                <a:srgbClr val="EBBE31"/>
              </a:solidFill>
              <a:prstDash val="solid"/>
              <a:miter lim="222925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9" name="Google Shape;1619;p21"/>
            <p:cNvSpPr/>
            <p:nvPr/>
          </p:nvSpPr>
          <p:spPr>
            <a:xfrm>
              <a:off x="1413550" y="461050"/>
              <a:ext cx="3845475" cy="3845475"/>
            </a:xfrm>
            <a:custGeom>
              <a:avLst/>
              <a:gdLst/>
              <a:ahLst/>
              <a:cxnLst/>
              <a:rect l="l" t="t" r="r" b="b"/>
              <a:pathLst>
                <a:path w="153819" h="153819" fill="none" extrusionOk="0">
                  <a:moveTo>
                    <a:pt x="153819" y="153819"/>
                  </a:moveTo>
                  <a:lnTo>
                    <a:pt x="0" y="0"/>
                  </a:lnTo>
                </a:path>
              </a:pathLst>
            </a:custGeom>
            <a:solidFill>
              <a:srgbClr val="EBBE31"/>
            </a:solidFill>
            <a:ln w="38100" cap="flat" cmpd="sng">
              <a:solidFill>
                <a:srgbClr val="EBBE31"/>
              </a:solidFill>
              <a:prstDash val="solid"/>
              <a:miter lim="222925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620" name="Google Shape;1620;p21"/>
          <p:cNvGrpSpPr/>
          <p:nvPr/>
        </p:nvGrpSpPr>
        <p:grpSpPr>
          <a:xfrm>
            <a:off x="720006" y="657645"/>
            <a:ext cx="167663" cy="167663"/>
            <a:chOff x="1413550" y="461050"/>
            <a:chExt cx="3845475" cy="3845475"/>
          </a:xfrm>
        </p:grpSpPr>
        <p:sp>
          <p:nvSpPr>
            <p:cNvPr id="1621" name="Google Shape;1621;p21"/>
            <p:cNvSpPr/>
            <p:nvPr/>
          </p:nvSpPr>
          <p:spPr>
            <a:xfrm>
              <a:off x="1413550" y="461050"/>
              <a:ext cx="3845475" cy="3845475"/>
            </a:xfrm>
            <a:custGeom>
              <a:avLst/>
              <a:gdLst/>
              <a:ahLst/>
              <a:cxnLst/>
              <a:rect l="l" t="t" r="r" b="b"/>
              <a:pathLst>
                <a:path w="153819" h="153819" fill="none" extrusionOk="0">
                  <a:moveTo>
                    <a:pt x="153819" y="0"/>
                  </a:moveTo>
                  <a:lnTo>
                    <a:pt x="0" y="153819"/>
                  </a:lnTo>
                </a:path>
              </a:pathLst>
            </a:custGeom>
            <a:solidFill>
              <a:srgbClr val="EBBE31"/>
            </a:solidFill>
            <a:ln w="38100" cap="flat" cmpd="sng">
              <a:solidFill>
                <a:schemeClr val="accent5"/>
              </a:solidFill>
              <a:prstDash val="solid"/>
              <a:miter lim="222925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2" name="Google Shape;1622;p21"/>
            <p:cNvSpPr/>
            <p:nvPr/>
          </p:nvSpPr>
          <p:spPr>
            <a:xfrm>
              <a:off x="1413550" y="461050"/>
              <a:ext cx="3845475" cy="3845475"/>
            </a:xfrm>
            <a:custGeom>
              <a:avLst/>
              <a:gdLst/>
              <a:ahLst/>
              <a:cxnLst/>
              <a:rect l="l" t="t" r="r" b="b"/>
              <a:pathLst>
                <a:path w="153819" h="153819" fill="none" extrusionOk="0">
                  <a:moveTo>
                    <a:pt x="153819" y="153819"/>
                  </a:moveTo>
                  <a:lnTo>
                    <a:pt x="0" y="0"/>
                  </a:lnTo>
                </a:path>
              </a:pathLst>
            </a:custGeom>
            <a:solidFill>
              <a:srgbClr val="EBBE31"/>
            </a:solidFill>
            <a:ln w="38100" cap="flat" cmpd="sng">
              <a:solidFill>
                <a:schemeClr val="accent5"/>
              </a:solidFill>
              <a:prstDash val="solid"/>
              <a:miter lim="222925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one column 4">
  <p:cSld name="SECTION_TITLE_AND_DESCRIPTION_2_1">
    <p:spTree>
      <p:nvGrpSpPr>
        <p:cNvPr id="1" name="Shape 18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99" name="Google Shape;1899;p26"/>
          <p:cNvGrpSpPr/>
          <p:nvPr/>
        </p:nvGrpSpPr>
        <p:grpSpPr>
          <a:xfrm>
            <a:off x="719970" y="-861199"/>
            <a:ext cx="1393174" cy="1401190"/>
            <a:chOff x="1190625" y="238125"/>
            <a:chExt cx="5031325" cy="5060275"/>
          </a:xfrm>
        </p:grpSpPr>
        <p:sp>
          <p:nvSpPr>
            <p:cNvPr id="1900" name="Google Shape;1900;p26"/>
            <p:cNvSpPr/>
            <p:nvPr/>
          </p:nvSpPr>
          <p:spPr>
            <a:xfrm>
              <a:off x="1190625" y="238125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8"/>
                    <a:pt x="3859" y="7718"/>
                  </a:cubicBezTo>
                  <a:cubicBezTo>
                    <a:pt x="5982" y="7718"/>
                    <a:pt x="7718" y="5982"/>
                    <a:pt x="7718" y="3859"/>
                  </a:cubicBezTo>
                  <a:cubicBezTo>
                    <a:pt x="7718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901" name="Google Shape;1901;p26"/>
            <p:cNvSpPr/>
            <p:nvPr/>
          </p:nvSpPr>
          <p:spPr>
            <a:xfrm>
              <a:off x="1996200" y="238125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0"/>
                  </a:moveTo>
                  <a:cubicBezTo>
                    <a:pt x="1737" y="0"/>
                    <a:pt x="1" y="1737"/>
                    <a:pt x="1" y="3859"/>
                  </a:cubicBezTo>
                  <a:cubicBezTo>
                    <a:pt x="1" y="5982"/>
                    <a:pt x="1737" y="7718"/>
                    <a:pt x="3860" y="7718"/>
                  </a:cubicBezTo>
                  <a:cubicBezTo>
                    <a:pt x="5982" y="7718"/>
                    <a:pt x="7719" y="5982"/>
                    <a:pt x="7719" y="3859"/>
                  </a:cubicBezTo>
                  <a:cubicBezTo>
                    <a:pt x="7719" y="1737"/>
                    <a:pt x="5982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902" name="Google Shape;1902;p26"/>
            <p:cNvSpPr/>
            <p:nvPr/>
          </p:nvSpPr>
          <p:spPr>
            <a:xfrm>
              <a:off x="2801800" y="238125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8"/>
                    <a:pt x="3859" y="7718"/>
                  </a:cubicBezTo>
                  <a:cubicBezTo>
                    <a:pt x="5982" y="7718"/>
                    <a:pt x="7718" y="5982"/>
                    <a:pt x="7718" y="3859"/>
                  </a:cubicBezTo>
                  <a:cubicBezTo>
                    <a:pt x="7718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903" name="Google Shape;1903;p26"/>
            <p:cNvSpPr/>
            <p:nvPr/>
          </p:nvSpPr>
          <p:spPr>
            <a:xfrm>
              <a:off x="3612200" y="238125"/>
              <a:ext cx="188175" cy="192975"/>
            </a:xfrm>
            <a:custGeom>
              <a:avLst/>
              <a:gdLst/>
              <a:ahLst/>
              <a:cxnLst/>
              <a:rect l="l" t="t" r="r" b="b"/>
              <a:pathLst>
                <a:path w="7527" h="7719" extrusionOk="0">
                  <a:moveTo>
                    <a:pt x="3667" y="0"/>
                  </a:moveTo>
                  <a:cubicBezTo>
                    <a:pt x="1544" y="0"/>
                    <a:pt x="1" y="1737"/>
                    <a:pt x="1" y="3859"/>
                  </a:cubicBezTo>
                  <a:cubicBezTo>
                    <a:pt x="1" y="5982"/>
                    <a:pt x="1544" y="7718"/>
                    <a:pt x="3667" y="7718"/>
                  </a:cubicBezTo>
                  <a:cubicBezTo>
                    <a:pt x="5789" y="7718"/>
                    <a:pt x="7526" y="5982"/>
                    <a:pt x="7526" y="3859"/>
                  </a:cubicBezTo>
                  <a:cubicBezTo>
                    <a:pt x="7526" y="1737"/>
                    <a:pt x="5789" y="0"/>
                    <a:pt x="3667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904" name="Google Shape;1904;p26"/>
            <p:cNvSpPr/>
            <p:nvPr/>
          </p:nvSpPr>
          <p:spPr>
            <a:xfrm>
              <a:off x="4417800" y="238125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60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8"/>
                    <a:pt x="3860" y="7718"/>
                  </a:cubicBezTo>
                  <a:cubicBezTo>
                    <a:pt x="5789" y="7718"/>
                    <a:pt x="7526" y="5982"/>
                    <a:pt x="7526" y="3859"/>
                  </a:cubicBezTo>
                  <a:cubicBezTo>
                    <a:pt x="7526" y="1737"/>
                    <a:pt x="5789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905" name="Google Shape;1905;p26"/>
            <p:cNvSpPr/>
            <p:nvPr/>
          </p:nvSpPr>
          <p:spPr>
            <a:xfrm>
              <a:off x="5223400" y="238125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8"/>
                    <a:pt x="3859" y="7718"/>
                  </a:cubicBezTo>
                  <a:cubicBezTo>
                    <a:pt x="5982" y="7718"/>
                    <a:pt x="7525" y="5982"/>
                    <a:pt x="7525" y="3859"/>
                  </a:cubicBezTo>
                  <a:cubicBezTo>
                    <a:pt x="7525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906" name="Google Shape;1906;p26"/>
            <p:cNvSpPr/>
            <p:nvPr/>
          </p:nvSpPr>
          <p:spPr>
            <a:xfrm>
              <a:off x="6028975" y="238125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0"/>
                  </a:moveTo>
                  <a:cubicBezTo>
                    <a:pt x="1737" y="0"/>
                    <a:pt x="1" y="1737"/>
                    <a:pt x="1" y="3859"/>
                  </a:cubicBezTo>
                  <a:cubicBezTo>
                    <a:pt x="1" y="5982"/>
                    <a:pt x="1737" y="7718"/>
                    <a:pt x="3860" y="7718"/>
                  </a:cubicBezTo>
                  <a:cubicBezTo>
                    <a:pt x="5982" y="7718"/>
                    <a:pt x="7719" y="5982"/>
                    <a:pt x="7719" y="3859"/>
                  </a:cubicBezTo>
                  <a:cubicBezTo>
                    <a:pt x="7719" y="1737"/>
                    <a:pt x="5982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907" name="Google Shape;1907;p26"/>
            <p:cNvSpPr/>
            <p:nvPr/>
          </p:nvSpPr>
          <p:spPr>
            <a:xfrm>
              <a:off x="1190625" y="93275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718" y="5982"/>
                    <a:pt x="7718" y="3860"/>
                  </a:cubicBezTo>
                  <a:cubicBezTo>
                    <a:pt x="7718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908" name="Google Shape;1908;p26"/>
            <p:cNvSpPr/>
            <p:nvPr/>
          </p:nvSpPr>
          <p:spPr>
            <a:xfrm>
              <a:off x="1996200" y="93275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1"/>
                  </a:moveTo>
                  <a:cubicBezTo>
                    <a:pt x="1737" y="1"/>
                    <a:pt x="1" y="1737"/>
                    <a:pt x="1" y="3860"/>
                  </a:cubicBezTo>
                  <a:cubicBezTo>
                    <a:pt x="1" y="5982"/>
                    <a:pt x="1737" y="7719"/>
                    <a:pt x="3860" y="7719"/>
                  </a:cubicBezTo>
                  <a:cubicBezTo>
                    <a:pt x="5982" y="7719"/>
                    <a:pt x="7719" y="5982"/>
                    <a:pt x="7719" y="3860"/>
                  </a:cubicBezTo>
                  <a:cubicBezTo>
                    <a:pt x="7719" y="1737"/>
                    <a:pt x="5982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909" name="Google Shape;1909;p26"/>
            <p:cNvSpPr/>
            <p:nvPr/>
          </p:nvSpPr>
          <p:spPr>
            <a:xfrm>
              <a:off x="2801800" y="93275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718" y="5982"/>
                    <a:pt x="7718" y="3860"/>
                  </a:cubicBezTo>
                  <a:cubicBezTo>
                    <a:pt x="7718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910" name="Google Shape;1910;p26"/>
            <p:cNvSpPr/>
            <p:nvPr/>
          </p:nvSpPr>
          <p:spPr>
            <a:xfrm>
              <a:off x="3612200" y="932750"/>
              <a:ext cx="188175" cy="192975"/>
            </a:xfrm>
            <a:custGeom>
              <a:avLst/>
              <a:gdLst/>
              <a:ahLst/>
              <a:cxnLst/>
              <a:rect l="l" t="t" r="r" b="b"/>
              <a:pathLst>
                <a:path w="7527" h="7719" extrusionOk="0">
                  <a:moveTo>
                    <a:pt x="3667" y="1"/>
                  </a:moveTo>
                  <a:cubicBezTo>
                    <a:pt x="1544" y="1"/>
                    <a:pt x="1" y="1737"/>
                    <a:pt x="1" y="3860"/>
                  </a:cubicBezTo>
                  <a:cubicBezTo>
                    <a:pt x="1" y="5982"/>
                    <a:pt x="1544" y="7719"/>
                    <a:pt x="3667" y="7719"/>
                  </a:cubicBezTo>
                  <a:cubicBezTo>
                    <a:pt x="5789" y="7719"/>
                    <a:pt x="7526" y="5982"/>
                    <a:pt x="7526" y="3860"/>
                  </a:cubicBezTo>
                  <a:cubicBezTo>
                    <a:pt x="7526" y="1737"/>
                    <a:pt x="5789" y="1"/>
                    <a:pt x="3667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911" name="Google Shape;1911;p26"/>
            <p:cNvSpPr/>
            <p:nvPr/>
          </p:nvSpPr>
          <p:spPr>
            <a:xfrm>
              <a:off x="4417800" y="932750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60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60" y="7719"/>
                  </a:cubicBezTo>
                  <a:cubicBezTo>
                    <a:pt x="5789" y="7719"/>
                    <a:pt x="7526" y="5982"/>
                    <a:pt x="7526" y="3860"/>
                  </a:cubicBezTo>
                  <a:cubicBezTo>
                    <a:pt x="7526" y="1737"/>
                    <a:pt x="5789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912" name="Google Shape;1912;p26"/>
            <p:cNvSpPr/>
            <p:nvPr/>
          </p:nvSpPr>
          <p:spPr>
            <a:xfrm>
              <a:off x="5223400" y="932750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525" y="5982"/>
                    <a:pt x="7525" y="3860"/>
                  </a:cubicBezTo>
                  <a:cubicBezTo>
                    <a:pt x="7525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913" name="Google Shape;1913;p26"/>
            <p:cNvSpPr/>
            <p:nvPr/>
          </p:nvSpPr>
          <p:spPr>
            <a:xfrm>
              <a:off x="6028975" y="93275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1"/>
                  </a:moveTo>
                  <a:cubicBezTo>
                    <a:pt x="1737" y="1"/>
                    <a:pt x="1" y="1737"/>
                    <a:pt x="1" y="3860"/>
                  </a:cubicBezTo>
                  <a:cubicBezTo>
                    <a:pt x="1" y="5982"/>
                    <a:pt x="1737" y="7719"/>
                    <a:pt x="3860" y="7719"/>
                  </a:cubicBezTo>
                  <a:cubicBezTo>
                    <a:pt x="5982" y="7719"/>
                    <a:pt x="7719" y="5982"/>
                    <a:pt x="7719" y="3860"/>
                  </a:cubicBezTo>
                  <a:cubicBezTo>
                    <a:pt x="7719" y="1737"/>
                    <a:pt x="5982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914" name="Google Shape;1914;p26"/>
            <p:cNvSpPr/>
            <p:nvPr/>
          </p:nvSpPr>
          <p:spPr>
            <a:xfrm>
              <a:off x="1190625" y="162740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718" y="5982"/>
                    <a:pt x="7718" y="3859"/>
                  </a:cubicBezTo>
                  <a:cubicBezTo>
                    <a:pt x="7718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915" name="Google Shape;1915;p26"/>
            <p:cNvSpPr/>
            <p:nvPr/>
          </p:nvSpPr>
          <p:spPr>
            <a:xfrm>
              <a:off x="1996200" y="162740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0"/>
                  </a:moveTo>
                  <a:cubicBezTo>
                    <a:pt x="1737" y="0"/>
                    <a:pt x="1" y="1737"/>
                    <a:pt x="1" y="3859"/>
                  </a:cubicBezTo>
                  <a:cubicBezTo>
                    <a:pt x="1" y="5982"/>
                    <a:pt x="1737" y="7719"/>
                    <a:pt x="3860" y="7719"/>
                  </a:cubicBezTo>
                  <a:cubicBezTo>
                    <a:pt x="5982" y="7719"/>
                    <a:pt x="7719" y="5982"/>
                    <a:pt x="7719" y="3859"/>
                  </a:cubicBezTo>
                  <a:cubicBezTo>
                    <a:pt x="7719" y="1737"/>
                    <a:pt x="5982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916" name="Google Shape;1916;p26"/>
            <p:cNvSpPr/>
            <p:nvPr/>
          </p:nvSpPr>
          <p:spPr>
            <a:xfrm>
              <a:off x="2801800" y="162740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718" y="5982"/>
                    <a:pt x="7718" y="3859"/>
                  </a:cubicBezTo>
                  <a:cubicBezTo>
                    <a:pt x="7718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917" name="Google Shape;1917;p26"/>
            <p:cNvSpPr/>
            <p:nvPr/>
          </p:nvSpPr>
          <p:spPr>
            <a:xfrm>
              <a:off x="3612200" y="1627400"/>
              <a:ext cx="188175" cy="192975"/>
            </a:xfrm>
            <a:custGeom>
              <a:avLst/>
              <a:gdLst/>
              <a:ahLst/>
              <a:cxnLst/>
              <a:rect l="l" t="t" r="r" b="b"/>
              <a:pathLst>
                <a:path w="7527" h="7719" extrusionOk="0">
                  <a:moveTo>
                    <a:pt x="3667" y="0"/>
                  </a:moveTo>
                  <a:cubicBezTo>
                    <a:pt x="1544" y="0"/>
                    <a:pt x="1" y="1737"/>
                    <a:pt x="1" y="3859"/>
                  </a:cubicBezTo>
                  <a:cubicBezTo>
                    <a:pt x="1" y="5982"/>
                    <a:pt x="1544" y="7719"/>
                    <a:pt x="3667" y="7719"/>
                  </a:cubicBezTo>
                  <a:cubicBezTo>
                    <a:pt x="5789" y="7719"/>
                    <a:pt x="7526" y="5982"/>
                    <a:pt x="7526" y="3859"/>
                  </a:cubicBezTo>
                  <a:cubicBezTo>
                    <a:pt x="7526" y="1737"/>
                    <a:pt x="5789" y="0"/>
                    <a:pt x="3667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918" name="Google Shape;1918;p26"/>
            <p:cNvSpPr/>
            <p:nvPr/>
          </p:nvSpPr>
          <p:spPr>
            <a:xfrm>
              <a:off x="4417800" y="1627400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60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9"/>
                    <a:pt x="3860" y="7719"/>
                  </a:cubicBezTo>
                  <a:cubicBezTo>
                    <a:pt x="5789" y="7719"/>
                    <a:pt x="7526" y="5982"/>
                    <a:pt x="7526" y="3859"/>
                  </a:cubicBezTo>
                  <a:cubicBezTo>
                    <a:pt x="7526" y="1737"/>
                    <a:pt x="5789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919" name="Google Shape;1919;p26"/>
            <p:cNvSpPr/>
            <p:nvPr/>
          </p:nvSpPr>
          <p:spPr>
            <a:xfrm>
              <a:off x="5223400" y="1627400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525" y="5982"/>
                    <a:pt x="7525" y="3859"/>
                  </a:cubicBezTo>
                  <a:cubicBezTo>
                    <a:pt x="7525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920" name="Google Shape;1920;p26"/>
            <p:cNvSpPr/>
            <p:nvPr/>
          </p:nvSpPr>
          <p:spPr>
            <a:xfrm>
              <a:off x="6028975" y="162740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0"/>
                  </a:moveTo>
                  <a:cubicBezTo>
                    <a:pt x="1737" y="0"/>
                    <a:pt x="1" y="1737"/>
                    <a:pt x="1" y="3859"/>
                  </a:cubicBezTo>
                  <a:cubicBezTo>
                    <a:pt x="1" y="5982"/>
                    <a:pt x="1737" y="7719"/>
                    <a:pt x="3860" y="7719"/>
                  </a:cubicBezTo>
                  <a:cubicBezTo>
                    <a:pt x="5982" y="7719"/>
                    <a:pt x="7719" y="5982"/>
                    <a:pt x="7719" y="3859"/>
                  </a:cubicBezTo>
                  <a:cubicBezTo>
                    <a:pt x="7719" y="1737"/>
                    <a:pt x="5982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921" name="Google Shape;1921;p26"/>
            <p:cNvSpPr/>
            <p:nvPr/>
          </p:nvSpPr>
          <p:spPr>
            <a:xfrm>
              <a:off x="1190625" y="2326850"/>
              <a:ext cx="192975" cy="188175"/>
            </a:xfrm>
            <a:custGeom>
              <a:avLst/>
              <a:gdLst/>
              <a:ahLst/>
              <a:cxnLst/>
              <a:rect l="l" t="t" r="r" b="b"/>
              <a:pathLst>
                <a:path w="7719" h="7527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790"/>
                    <a:pt x="1737" y="7526"/>
                    <a:pt x="3859" y="7526"/>
                  </a:cubicBezTo>
                  <a:cubicBezTo>
                    <a:pt x="5982" y="7526"/>
                    <a:pt x="7718" y="5790"/>
                    <a:pt x="7718" y="3860"/>
                  </a:cubicBezTo>
                  <a:cubicBezTo>
                    <a:pt x="7718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922" name="Google Shape;1922;p26"/>
            <p:cNvSpPr/>
            <p:nvPr/>
          </p:nvSpPr>
          <p:spPr>
            <a:xfrm>
              <a:off x="1996200" y="2326850"/>
              <a:ext cx="192975" cy="188175"/>
            </a:xfrm>
            <a:custGeom>
              <a:avLst/>
              <a:gdLst/>
              <a:ahLst/>
              <a:cxnLst/>
              <a:rect l="l" t="t" r="r" b="b"/>
              <a:pathLst>
                <a:path w="7719" h="7527" extrusionOk="0">
                  <a:moveTo>
                    <a:pt x="3860" y="1"/>
                  </a:moveTo>
                  <a:cubicBezTo>
                    <a:pt x="1737" y="1"/>
                    <a:pt x="1" y="1737"/>
                    <a:pt x="1" y="3860"/>
                  </a:cubicBezTo>
                  <a:cubicBezTo>
                    <a:pt x="1" y="5790"/>
                    <a:pt x="1737" y="7526"/>
                    <a:pt x="3860" y="7526"/>
                  </a:cubicBezTo>
                  <a:cubicBezTo>
                    <a:pt x="5982" y="7526"/>
                    <a:pt x="7719" y="5790"/>
                    <a:pt x="7719" y="3860"/>
                  </a:cubicBezTo>
                  <a:cubicBezTo>
                    <a:pt x="7719" y="1737"/>
                    <a:pt x="5982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923" name="Google Shape;1923;p26"/>
            <p:cNvSpPr/>
            <p:nvPr/>
          </p:nvSpPr>
          <p:spPr>
            <a:xfrm>
              <a:off x="2801800" y="2326850"/>
              <a:ext cx="192975" cy="188175"/>
            </a:xfrm>
            <a:custGeom>
              <a:avLst/>
              <a:gdLst/>
              <a:ahLst/>
              <a:cxnLst/>
              <a:rect l="l" t="t" r="r" b="b"/>
              <a:pathLst>
                <a:path w="7719" h="7527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790"/>
                    <a:pt x="1737" y="7526"/>
                    <a:pt x="3859" y="7526"/>
                  </a:cubicBezTo>
                  <a:cubicBezTo>
                    <a:pt x="5982" y="7526"/>
                    <a:pt x="7718" y="5790"/>
                    <a:pt x="7718" y="3860"/>
                  </a:cubicBezTo>
                  <a:cubicBezTo>
                    <a:pt x="7718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924" name="Google Shape;1924;p26"/>
            <p:cNvSpPr/>
            <p:nvPr/>
          </p:nvSpPr>
          <p:spPr>
            <a:xfrm>
              <a:off x="3612200" y="2326850"/>
              <a:ext cx="188175" cy="188175"/>
            </a:xfrm>
            <a:custGeom>
              <a:avLst/>
              <a:gdLst/>
              <a:ahLst/>
              <a:cxnLst/>
              <a:rect l="l" t="t" r="r" b="b"/>
              <a:pathLst>
                <a:path w="7527" h="7527" extrusionOk="0">
                  <a:moveTo>
                    <a:pt x="3667" y="1"/>
                  </a:moveTo>
                  <a:cubicBezTo>
                    <a:pt x="1544" y="1"/>
                    <a:pt x="1" y="1737"/>
                    <a:pt x="1" y="3860"/>
                  </a:cubicBezTo>
                  <a:cubicBezTo>
                    <a:pt x="1" y="5790"/>
                    <a:pt x="1544" y="7526"/>
                    <a:pt x="3667" y="7526"/>
                  </a:cubicBezTo>
                  <a:cubicBezTo>
                    <a:pt x="5789" y="7526"/>
                    <a:pt x="7526" y="5790"/>
                    <a:pt x="7526" y="3860"/>
                  </a:cubicBezTo>
                  <a:cubicBezTo>
                    <a:pt x="7526" y="1737"/>
                    <a:pt x="5789" y="1"/>
                    <a:pt x="3667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925" name="Google Shape;1925;p26"/>
            <p:cNvSpPr/>
            <p:nvPr/>
          </p:nvSpPr>
          <p:spPr>
            <a:xfrm>
              <a:off x="4417800" y="2326850"/>
              <a:ext cx="188150" cy="188175"/>
            </a:xfrm>
            <a:custGeom>
              <a:avLst/>
              <a:gdLst/>
              <a:ahLst/>
              <a:cxnLst/>
              <a:rect l="l" t="t" r="r" b="b"/>
              <a:pathLst>
                <a:path w="7526" h="7527" extrusionOk="0">
                  <a:moveTo>
                    <a:pt x="3860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790"/>
                    <a:pt x="1737" y="7526"/>
                    <a:pt x="3860" y="7526"/>
                  </a:cubicBezTo>
                  <a:cubicBezTo>
                    <a:pt x="5789" y="7526"/>
                    <a:pt x="7526" y="5790"/>
                    <a:pt x="7526" y="3860"/>
                  </a:cubicBezTo>
                  <a:cubicBezTo>
                    <a:pt x="7526" y="1737"/>
                    <a:pt x="5789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926" name="Google Shape;1926;p26"/>
            <p:cNvSpPr/>
            <p:nvPr/>
          </p:nvSpPr>
          <p:spPr>
            <a:xfrm>
              <a:off x="5223400" y="2326850"/>
              <a:ext cx="188150" cy="188175"/>
            </a:xfrm>
            <a:custGeom>
              <a:avLst/>
              <a:gdLst/>
              <a:ahLst/>
              <a:cxnLst/>
              <a:rect l="l" t="t" r="r" b="b"/>
              <a:pathLst>
                <a:path w="7526" h="7527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790"/>
                    <a:pt x="1737" y="7526"/>
                    <a:pt x="3859" y="7526"/>
                  </a:cubicBezTo>
                  <a:cubicBezTo>
                    <a:pt x="5982" y="7526"/>
                    <a:pt x="7525" y="5790"/>
                    <a:pt x="7525" y="3860"/>
                  </a:cubicBezTo>
                  <a:cubicBezTo>
                    <a:pt x="7525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927" name="Google Shape;1927;p26"/>
            <p:cNvSpPr/>
            <p:nvPr/>
          </p:nvSpPr>
          <p:spPr>
            <a:xfrm>
              <a:off x="6028975" y="2326850"/>
              <a:ext cx="192975" cy="188175"/>
            </a:xfrm>
            <a:custGeom>
              <a:avLst/>
              <a:gdLst/>
              <a:ahLst/>
              <a:cxnLst/>
              <a:rect l="l" t="t" r="r" b="b"/>
              <a:pathLst>
                <a:path w="7719" h="7527" extrusionOk="0">
                  <a:moveTo>
                    <a:pt x="3860" y="1"/>
                  </a:moveTo>
                  <a:cubicBezTo>
                    <a:pt x="1737" y="1"/>
                    <a:pt x="1" y="1737"/>
                    <a:pt x="1" y="3860"/>
                  </a:cubicBezTo>
                  <a:cubicBezTo>
                    <a:pt x="1" y="5790"/>
                    <a:pt x="1737" y="7526"/>
                    <a:pt x="3860" y="7526"/>
                  </a:cubicBezTo>
                  <a:cubicBezTo>
                    <a:pt x="5982" y="7526"/>
                    <a:pt x="7719" y="5790"/>
                    <a:pt x="7719" y="3860"/>
                  </a:cubicBezTo>
                  <a:cubicBezTo>
                    <a:pt x="7719" y="1737"/>
                    <a:pt x="5982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928" name="Google Shape;1928;p26"/>
            <p:cNvSpPr/>
            <p:nvPr/>
          </p:nvSpPr>
          <p:spPr>
            <a:xfrm>
              <a:off x="1190625" y="302150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718" y="5982"/>
                    <a:pt x="7718" y="3860"/>
                  </a:cubicBezTo>
                  <a:cubicBezTo>
                    <a:pt x="7718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929" name="Google Shape;1929;p26"/>
            <p:cNvSpPr/>
            <p:nvPr/>
          </p:nvSpPr>
          <p:spPr>
            <a:xfrm>
              <a:off x="1996200" y="302150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1"/>
                  </a:moveTo>
                  <a:cubicBezTo>
                    <a:pt x="1737" y="1"/>
                    <a:pt x="1" y="1737"/>
                    <a:pt x="1" y="3860"/>
                  </a:cubicBezTo>
                  <a:cubicBezTo>
                    <a:pt x="1" y="5982"/>
                    <a:pt x="1737" y="7719"/>
                    <a:pt x="3860" y="7719"/>
                  </a:cubicBezTo>
                  <a:cubicBezTo>
                    <a:pt x="5982" y="7719"/>
                    <a:pt x="7719" y="5982"/>
                    <a:pt x="7719" y="3860"/>
                  </a:cubicBezTo>
                  <a:cubicBezTo>
                    <a:pt x="7719" y="1737"/>
                    <a:pt x="5982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930" name="Google Shape;1930;p26"/>
            <p:cNvSpPr/>
            <p:nvPr/>
          </p:nvSpPr>
          <p:spPr>
            <a:xfrm>
              <a:off x="2801800" y="302150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718" y="5982"/>
                    <a:pt x="7718" y="3860"/>
                  </a:cubicBezTo>
                  <a:cubicBezTo>
                    <a:pt x="7718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931" name="Google Shape;1931;p26"/>
            <p:cNvSpPr/>
            <p:nvPr/>
          </p:nvSpPr>
          <p:spPr>
            <a:xfrm>
              <a:off x="3612200" y="3021500"/>
              <a:ext cx="188175" cy="192975"/>
            </a:xfrm>
            <a:custGeom>
              <a:avLst/>
              <a:gdLst/>
              <a:ahLst/>
              <a:cxnLst/>
              <a:rect l="l" t="t" r="r" b="b"/>
              <a:pathLst>
                <a:path w="7527" h="7719" extrusionOk="0">
                  <a:moveTo>
                    <a:pt x="3667" y="1"/>
                  </a:moveTo>
                  <a:cubicBezTo>
                    <a:pt x="1544" y="1"/>
                    <a:pt x="1" y="1737"/>
                    <a:pt x="1" y="3860"/>
                  </a:cubicBezTo>
                  <a:cubicBezTo>
                    <a:pt x="1" y="5982"/>
                    <a:pt x="1544" y="7719"/>
                    <a:pt x="3667" y="7719"/>
                  </a:cubicBezTo>
                  <a:cubicBezTo>
                    <a:pt x="5789" y="7719"/>
                    <a:pt x="7526" y="5982"/>
                    <a:pt x="7526" y="3860"/>
                  </a:cubicBezTo>
                  <a:cubicBezTo>
                    <a:pt x="7526" y="1737"/>
                    <a:pt x="5789" y="1"/>
                    <a:pt x="3667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932" name="Google Shape;1932;p26"/>
            <p:cNvSpPr/>
            <p:nvPr/>
          </p:nvSpPr>
          <p:spPr>
            <a:xfrm>
              <a:off x="4417800" y="3021500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60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60" y="7719"/>
                  </a:cubicBezTo>
                  <a:cubicBezTo>
                    <a:pt x="5789" y="7719"/>
                    <a:pt x="7526" y="5982"/>
                    <a:pt x="7526" y="3860"/>
                  </a:cubicBezTo>
                  <a:cubicBezTo>
                    <a:pt x="7526" y="1737"/>
                    <a:pt x="5789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933" name="Google Shape;1933;p26"/>
            <p:cNvSpPr/>
            <p:nvPr/>
          </p:nvSpPr>
          <p:spPr>
            <a:xfrm>
              <a:off x="5223400" y="3021500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525" y="5982"/>
                    <a:pt x="7525" y="3860"/>
                  </a:cubicBezTo>
                  <a:cubicBezTo>
                    <a:pt x="7525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934" name="Google Shape;1934;p26"/>
            <p:cNvSpPr/>
            <p:nvPr/>
          </p:nvSpPr>
          <p:spPr>
            <a:xfrm>
              <a:off x="6028975" y="302150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1"/>
                  </a:moveTo>
                  <a:cubicBezTo>
                    <a:pt x="1737" y="1"/>
                    <a:pt x="1" y="1737"/>
                    <a:pt x="1" y="3860"/>
                  </a:cubicBezTo>
                  <a:cubicBezTo>
                    <a:pt x="1" y="5982"/>
                    <a:pt x="1737" y="7719"/>
                    <a:pt x="3860" y="7719"/>
                  </a:cubicBezTo>
                  <a:cubicBezTo>
                    <a:pt x="5982" y="7719"/>
                    <a:pt x="7719" y="5982"/>
                    <a:pt x="7719" y="3860"/>
                  </a:cubicBezTo>
                  <a:cubicBezTo>
                    <a:pt x="7719" y="1737"/>
                    <a:pt x="5982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935" name="Google Shape;1935;p26"/>
            <p:cNvSpPr/>
            <p:nvPr/>
          </p:nvSpPr>
          <p:spPr>
            <a:xfrm>
              <a:off x="1190625" y="371615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8"/>
                    <a:pt x="3859" y="7718"/>
                  </a:cubicBezTo>
                  <a:cubicBezTo>
                    <a:pt x="5982" y="7718"/>
                    <a:pt x="7718" y="5982"/>
                    <a:pt x="7718" y="3859"/>
                  </a:cubicBezTo>
                  <a:cubicBezTo>
                    <a:pt x="7718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936" name="Google Shape;1936;p26"/>
            <p:cNvSpPr/>
            <p:nvPr/>
          </p:nvSpPr>
          <p:spPr>
            <a:xfrm>
              <a:off x="1996200" y="371615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0"/>
                  </a:moveTo>
                  <a:cubicBezTo>
                    <a:pt x="1737" y="0"/>
                    <a:pt x="1" y="1737"/>
                    <a:pt x="1" y="3859"/>
                  </a:cubicBezTo>
                  <a:cubicBezTo>
                    <a:pt x="1" y="5982"/>
                    <a:pt x="1737" y="7718"/>
                    <a:pt x="3860" y="7718"/>
                  </a:cubicBezTo>
                  <a:cubicBezTo>
                    <a:pt x="5982" y="7718"/>
                    <a:pt x="7719" y="5982"/>
                    <a:pt x="7719" y="3859"/>
                  </a:cubicBezTo>
                  <a:cubicBezTo>
                    <a:pt x="7719" y="1737"/>
                    <a:pt x="5982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937" name="Google Shape;1937;p26"/>
            <p:cNvSpPr/>
            <p:nvPr/>
          </p:nvSpPr>
          <p:spPr>
            <a:xfrm>
              <a:off x="2801800" y="371615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8"/>
                    <a:pt x="3859" y="7718"/>
                  </a:cubicBezTo>
                  <a:cubicBezTo>
                    <a:pt x="5982" y="7718"/>
                    <a:pt x="7718" y="5982"/>
                    <a:pt x="7718" y="3859"/>
                  </a:cubicBezTo>
                  <a:cubicBezTo>
                    <a:pt x="7718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938" name="Google Shape;1938;p26"/>
            <p:cNvSpPr/>
            <p:nvPr/>
          </p:nvSpPr>
          <p:spPr>
            <a:xfrm>
              <a:off x="3612200" y="3716150"/>
              <a:ext cx="188175" cy="192975"/>
            </a:xfrm>
            <a:custGeom>
              <a:avLst/>
              <a:gdLst/>
              <a:ahLst/>
              <a:cxnLst/>
              <a:rect l="l" t="t" r="r" b="b"/>
              <a:pathLst>
                <a:path w="7527" h="7719" extrusionOk="0">
                  <a:moveTo>
                    <a:pt x="3667" y="0"/>
                  </a:moveTo>
                  <a:cubicBezTo>
                    <a:pt x="1544" y="0"/>
                    <a:pt x="1" y="1737"/>
                    <a:pt x="1" y="3859"/>
                  </a:cubicBezTo>
                  <a:cubicBezTo>
                    <a:pt x="1" y="5982"/>
                    <a:pt x="1544" y="7718"/>
                    <a:pt x="3667" y="7718"/>
                  </a:cubicBezTo>
                  <a:cubicBezTo>
                    <a:pt x="5789" y="7718"/>
                    <a:pt x="7526" y="5982"/>
                    <a:pt x="7526" y="3859"/>
                  </a:cubicBezTo>
                  <a:cubicBezTo>
                    <a:pt x="7526" y="1737"/>
                    <a:pt x="5789" y="0"/>
                    <a:pt x="3667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939" name="Google Shape;1939;p26"/>
            <p:cNvSpPr/>
            <p:nvPr/>
          </p:nvSpPr>
          <p:spPr>
            <a:xfrm>
              <a:off x="4417800" y="3716150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60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8"/>
                    <a:pt x="3860" y="7718"/>
                  </a:cubicBezTo>
                  <a:cubicBezTo>
                    <a:pt x="5789" y="7718"/>
                    <a:pt x="7526" y="5982"/>
                    <a:pt x="7526" y="3859"/>
                  </a:cubicBezTo>
                  <a:cubicBezTo>
                    <a:pt x="7526" y="1737"/>
                    <a:pt x="5789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940" name="Google Shape;1940;p26"/>
            <p:cNvSpPr/>
            <p:nvPr/>
          </p:nvSpPr>
          <p:spPr>
            <a:xfrm>
              <a:off x="5223400" y="3716150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8"/>
                    <a:pt x="3859" y="7718"/>
                  </a:cubicBezTo>
                  <a:cubicBezTo>
                    <a:pt x="5982" y="7718"/>
                    <a:pt x="7525" y="5982"/>
                    <a:pt x="7525" y="3859"/>
                  </a:cubicBezTo>
                  <a:cubicBezTo>
                    <a:pt x="7525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941" name="Google Shape;1941;p26"/>
            <p:cNvSpPr/>
            <p:nvPr/>
          </p:nvSpPr>
          <p:spPr>
            <a:xfrm>
              <a:off x="6028975" y="371615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0"/>
                  </a:moveTo>
                  <a:cubicBezTo>
                    <a:pt x="1737" y="0"/>
                    <a:pt x="1" y="1737"/>
                    <a:pt x="1" y="3859"/>
                  </a:cubicBezTo>
                  <a:cubicBezTo>
                    <a:pt x="1" y="5982"/>
                    <a:pt x="1737" y="7718"/>
                    <a:pt x="3860" y="7718"/>
                  </a:cubicBezTo>
                  <a:cubicBezTo>
                    <a:pt x="5982" y="7718"/>
                    <a:pt x="7719" y="5982"/>
                    <a:pt x="7719" y="3859"/>
                  </a:cubicBezTo>
                  <a:cubicBezTo>
                    <a:pt x="7719" y="1737"/>
                    <a:pt x="5982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942" name="Google Shape;1942;p26"/>
            <p:cNvSpPr/>
            <p:nvPr/>
          </p:nvSpPr>
          <p:spPr>
            <a:xfrm>
              <a:off x="1190625" y="4410775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718" y="5982"/>
                    <a:pt x="7718" y="3860"/>
                  </a:cubicBezTo>
                  <a:cubicBezTo>
                    <a:pt x="7718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943" name="Google Shape;1943;p26"/>
            <p:cNvSpPr/>
            <p:nvPr/>
          </p:nvSpPr>
          <p:spPr>
            <a:xfrm>
              <a:off x="1996200" y="4410775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1"/>
                  </a:moveTo>
                  <a:cubicBezTo>
                    <a:pt x="1737" y="1"/>
                    <a:pt x="1" y="1737"/>
                    <a:pt x="1" y="3860"/>
                  </a:cubicBezTo>
                  <a:cubicBezTo>
                    <a:pt x="1" y="5982"/>
                    <a:pt x="1737" y="7719"/>
                    <a:pt x="3860" y="7719"/>
                  </a:cubicBezTo>
                  <a:cubicBezTo>
                    <a:pt x="5982" y="7719"/>
                    <a:pt x="7719" y="5982"/>
                    <a:pt x="7719" y="3860"/>
                  </a:cubicBezTo>
                  <a:cubicBezTo>
                    <a:pt x="7719" y="1737"/>
                    <a:pt x="5982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944" name="Google Shape;1944;p26"/>
            <p:cNvSpPr/>
            <p:nvPr/>
          </p:nvSpPr>
          <p:spPr>
            <a:xfrm>
              <a:off x="2801800" y="4410775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718" y="5982"/>
                    <a:pt x="7718" y="3860"/>
                  </a:cubicBezTo>
                  <a:cubicBezTo>
                    <a:pt x="7718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945" name="Google Shape;1945;p26"/>
            <p:cNvSpPr/>
            <p:nvPr/>
          </p:nvSpPr>
          <p:spPr>
            <a:xfrm>
              <a:off x="3612200" y="4410775"/>
              <a:ext cx="188175" cy="192975"/>
            </a:xfrm>
            <a:custGeom>
              <a:avLst/>
              <a:gdLst/>
              <a:ahLst/>
              <a:cxnLst/>
              <a:rect l="l" t="t" r="r" b="b"/>
              <a:pathLst>
                <a:path w="7527" h="7719" extrusionOk="0">
                  <a:moveTo>
                    <a:pt x="3667" y="1"/>
                  </a:moveTo>
                  <a:cubicBezTo>
                    <a:pt x="1544" y="1"/>
                    <a:pt x="1" y="1737"/>
                    <a:pt x="1" y="3860"/>
                  </a:cubicBezTo>
                  <a:cubicBezTo>
                    <a:pt x="1" y="5982"/>
                    <a:pt x="1544" y="7719"/>
                    <a:pt x="3667" y="7719"/>
                  </a:cubicBezTo>
                  <a:cubicBezTo>
                    <a:pt x="5789" y="7719"/>
                    <a:pt x="7526" y="5982"/>
                    <a:pt x="7526" y="3860"/>
                  </a:cubicBezTo>
                  <a:cubicBezTo>
                    <a:pt x="7526" y="1737"/>
                    <a:pt x="5789" y="1"/>
                    <a:pt x="3667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946" name="Google Shape;1946;p26"/>
            <p:cNvSpPr/>
            <p:nvPr/>
          </p:nvSpPr>
          <p:spPr>
            <a:xfrm>
              <a:off x="4417800" y="4410775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60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60" y="7719"/>
                  </a:cubicBezTo>
                  <a:cubicBezTo>
                    <a:pt x="5789" y="7719"/>
                    <a:pt x="7526" y="5982"/>
                    <a:pt x="7526" y="3860"/>
                  </a:cubicBezTo>
                  <a:cubicBezTo>
                    <a:pt x="7526" y="1737"/>
                    <a:pt x="5789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947" name="Google Shape;1947;p26"/>
            <p:cNvSpPr/>
            <p:nvPr/>
          </p:nvSpPr>
          <p:spPr>
            <a:xfrm>
              <a:off x="5223400" y="4410775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525" y="5982"/>
                    <a:pt x="7525" y="3860"/>
                  </a:cubicBezTo>
                  <a:cubicBezTo>
                    <a:pt x="7525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948" name="Google Shape;1948;p26"/>
            <p:cNvSpPr/>
            <p:nvPr/>
          </p:nvSpPr>
          <p:spPr>
            <a:xfrm>
              <a:off x="6028975" y="4410775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1"/>
                  </a:moveTo>
                  <a:cubicBezTo>
                    <a:pt x="1737" y="1"/>
                    <a:pt x="1" y="1737"/>
                    <a:pt x="1" y="3860"/>
                  </a:cubicBezTo>
                  <a:cubicBezTo>
                    <a:pt x="1" y="5982"/>
                    <a:pt x="1737" y="7719"/>
                    <a:pt x="3860" y="7719"/>
                  </a:cubicBezTo>
                  <a:cubicBezTo>
                    <a:pt x="5982" y="7719"/>
                    <a:pt x="7719" y="5982"/>
                    <a:pt x="7719" y="3860"/>
                  </a:cubicBezTo>
                  <a:cubicBezTo>
                    <a:pt x="7719" y="1737"/>
                    <a:pt x="5982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949" name="Google Shape;1949;p26"/>
            <p:cNvSpPr/>
            <p:nvPr/>
          </p:nvSpPr>
          <p:spPr>
            <a:xfrm>
              <a:off x="1190625" y="5110250"/>
              <a:ext cx="192975" cy="188150"/>
            </a:xfrm>
            <a:custGeom>
              <a:avLst/>
              <a:gdLst/>
              <a:ahLst/>
              <a:cxnLst/>
              <a:rect l="l" t="t" r="r" b="b"/>
              <a:pathLst>
                <a:path w="7719" h="7526" extrusionOk="0">
                  <a:moveTo>
                    <a:pt x="3859" y="0"/>
                  </a:moveTo>
                  <a:cubicBezTo>
                    <a:pt x="1737" y="0"/>
                    <a:pt x="0" y="1544"/>
                    <a:pt x="0" y="3667"/>
                  </a:cubicBezTo>
                  <a:cubicBezTo>
                    <a:pt x="0" y="5789"/>
                    <a:pt x="1737" y="7526"/>
                    <a:pt x="3859" y="7526"/>
                  </a:cubicBezTo>
                  <a:cubicBezTo>
                    <a:pt x="5982" y="7526"/>
                    <a:pt x="7718" y="5789"/>
                    <a:pt x="7718" y="3667"/>
                  </a:cubicBezTo>
                  <a:cubicBezTo>
                    <a:pt x="7718" y="1544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950" name="Google Shape;1950;p26"/>
            <p:cNvSpPr/>
            <p:nvPr/>
          </p:nvSpPr>
          <p:spPr>
            <a:xfrm>
              <a:off x="1996200" y="5110250"/>
              <a:ext cx="192975" cy="188150"/>
            </a:xfrm>
            <a:custGeom>
              <a:avLst/>
              <a:gdLst/>
              <a:ahLst/>
              <a:cxnLst/>
              <a:rect l="l" t="t" r="r" b="b"/>
              <a:pathLst>
                <a:path w="7719" h="7526" extrusionOk="0">
                  <a:moveTo>
                    <a:pt x="3860" y="0"/>
                  </a:moveTo>
                  <a:cubicBezTo>
                    <a:pt x="1737" y="0"/>
                    <a:pt x="1" y="1544"/>
                    <a:pt x="1" y="3667"/>
                  </a:cubicBezTo>
                  <a:cubicBezTo>
                    <a:pt x="1" y="5789"/>
                    <a:pt x="1737" y="7526"/>
                    <a:pt x="3860" y="7526"/>
                  </a:cubicBezTo>
                  <a:cubicBezTo>
                    <a:pt x="5982" y="7526"/>
                    <a:pt x="7719" y="5789"/>
                    <a:pt x="7719" y="3667"/>
                  </a:cubicBezTo>
                  <a:cubicBezTo>
                    <a:pt x="7719" y="1544"/>
                    <a:pt x="5982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951" name="Google Shape;1951;p26"/>
            <p:cNvSpPr/>
            <p:nvPr/>
          </p:nvSpPr>
          <p:spPr>
            <a:xfrm>
              <a:off x="2801800" y="5110250"/>
              <a:ext cx="192975" cy="188150"/>
            </a:xfrm>
            <a:custGeom>
              <a:avLst/>
              <a:gdLst/>
              <a:ahLst/>
              <a:cxnLst/>
              <a:rect l="l" t="t" r="r" b="b"/>
              <a:pathLst>
                <a:path w="7719" h="7526" extrusionOk="0">
                  <a:moveTo>
                    <a:pt x="3859" y="0"/>
                  </a:moveTo>
                  <a:cubicBezTo>
                    <a:pt x="1737" y="0"/>
                    <a:pt x="0" y="1544"/>
                    <a:pt x="0" y="3667"/>
                  </a:cubicBezTo>
                  <a:cubicBezTo>
                    <a:pt x="0" y="5789"/>
                    <a:pt x="1737" y="7526"/>
                    <a:pt x="3859" y="7526"/>
                  </a:cubicBezTo>
                  <a:cubicBezTo>
                    <a:pt x="5982" y="7526"/>
                    <a:pt x="7718" y="5789"/>
                    <a:pt x="7718" y="3667"/>
                  </a:cubicBezTo>
                  <a:cubicBezTo>
                    <a:pt x="7718" y="1544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952" name="Google Shape;1952;p26"/>
            <p:cNvSpPr/>
            <p:nvPr/>
          </p:nvSpPr>
          <p:spPr>
            <a:xfrm>
              <a:off x="3612200" y="5110250"/>
              <a:ext cx="188175" cy="188150"/>
            </a:xfrm>
            <a:custGeom>
              <a:avLst/>
              <a:gdLst/>
              <a:ahLst/>
              <a:cxnLst/>
              <a:rect l="l" t="t" r="r" b="b"/>
              <a:pathLst>
                <a:path w="7527" h="7526" extrusionOk="0">
                  <a:moveTo>
                    <a:pt x="3667" y="0"/>
                  </a:moveTo>
                  <a:cubicBezTo>
                    <a:pt x="1544" y="0"/>
                    <a:pt x="1" y="1544"/>
                    <a:pt x="1" y="3667"/>
                  </a:cubicBezTo>
                  <a:cubicBezTo>
                    <a:pt x="1" y="5789"/>
                    <a:pt x="1544" y="7526"/>
                    <a:pt x="3667" y="7526"/>
                  </a:cubicBezTo>
                  <a:cubicBezTo>
                    <a:pt x="5789" y="7526"/>
                    <a:pt x="7526" y="5789"/>
                    <a:pt x="7526" y="3667"/>
                  </a:cubicBezTo>
                  <a:cubicBezTo>
                    <a:pt x="7526" y="1544"/>
                    <a:pt x="5789" y="0"/>
                    <a:pt x="3667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953" name="Google Shape;1953;p26"/>
            <p:cNvSpPr/>
            <p:nvPr/>
          </p:nvSpPr>
          <p:spPr>
            <a:xfrm>
              <a:off x="4417800" y="5110250"/>
              <a:ext cx="188150" cy="188150"/>
            </a:xfrm>
            <a:custGeom>
              <a:avLst/>
              <a:gdLst/>
              <a:ahLst/>
              <a:cxnLst/>
              <a:rect l="l" t="t" r="r" b="b"/>
              <a:pathLst>
                <a:path w="7526" h="7526" extrusionOk="0">
                  <a:moveTo>
                    <a:pt x="3860" y="0"/>
                  </a:moveTo>
                  <a:cubicBezTo>
                    <a:pt x="1737" y="0"/>
                    <a:pt x="0" y="1544"/>
                    <a:pt x="0" y="3667"/>
                  </a:cubicBezTo>
                  <a:cubicBezTo>
                    <a:pt x="0" y="5789"/>
                    <a:pt x="1737" y="7526"/>
                    <a:pt x="3860" y="7526"/>
                  </a:cubicBezTo>
                  <a:cubicBezTo>
                    <a:pt x="5789" y="7526"/>
                    <a:pt x="7526" y="5789"/>
                    <a:pt x="7526" y="3667"/>
                  </a:cubicBezTo>
                  <a:cubicBezTo>
                    <a:pt x="7526" y="1544"/>
                    <a:pt x="5789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954" name="Google Shape;1954;p26"/>
            <p:cNvSpPr/>
            <p:nvPr/>
          </p:nvSpPr>
          <p:spPr>
            <a:xfrm>
              <a:off x="5223400" y="5110250"/>
              <a:ext cx="188150" cy="188150"/>
            </a:xfrm>
            <a:custGeom>
              <a:avLst/>
              <a:gdLst/>
              <a:ahLst/>
              <a:cxnLst/>
              <a:rect l="l" t="t" r="r" b="b"/>
              <a:pathLst>
                <a:path w="7526" h="7526" extrusionOk="0">
                  <a:moveTo>
                    <a:pt x="3859" y="0"/>
                  </a:moveTo>
                  <a:cubicBezTo>
                    <a:pt x="1737" y="0"/>
                    <a:pt x="0" y="1544"/>
                    <a:pt x="0" y="3667"/>
                  </a:cubicBezTo>
                  <a:cubicBezTo>
                    <a:pt x="0" y="5789"/>
                    <a:pt x="1737" y="7526"/>
                    <a:pt x="3859" y="7526"/>
                  </a:cubicBezTo>
                  <a:cubicBezTo>
                    <a:pt x="5982" y="7526"/>
                    <a:pt x="7525" y="5789"/>
                    <a:pt x="7525" y="3667"/>
                  </a:cubicBezTo>
                  <a:cubicBezTo>
                    <a:pt x="7525" y="1544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955" name="Google Shape;1955;p26"/>
            <p:cNvSpPr/>
            <p:nvPr/>
          </p:nvSpPr>
          <p:spPr>
            <a:xfrm>
              <a:off x="6028975" y="5110250"/>
              <a:ext cx="192975" cy="188150"/>
            </a:xfrm>
            <a:custGeom>
              <a:avLst/>
              <a:gdLst/>
              <a:ahLst/>
              <a:cxnLst/>
              <a:rect l="l" t="t" r="r" b="b"/>
              <a:pathLst>
                <a:path w="7719" h="7526" extrusionOk="0">
                  <a:moveTo>
                    <a:pt x="3860" y="0"/>
                  </a:moveTo>
                  <a:cubicBezTo>
                    <a:pt x="1737" y="0"/>
                    <a:pt x="1" y="1544"/>
                    <a:pt x="1" y="3667"/>
                  </a:cubicBezTo>
                  <a:cubicBezTo>
                    <a:pt x="1" y="5789"/>
                    <a:pt x="1737" y="7526"/>
                    <a:pt x="3860" y="7526"/>
                  </a:cubicBezTo>
                  <a:cubicBezTo>
                    <a:pt x="5982" y="7526"/>
                    <a:pt x="7719" y="5789"/>
                    <a:pt x="7719" y="3667"/>
                  </a:cubicBezTo>
                  <a:cubicBezTo>
                    <a:pt x="7719" y="1544"/>
                    <a:pt x="5982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</p:grpSp>
      <p:grpSp>
        <p:nvGrpSpPr>
          <p:cNvPr id="1956" name="Google Shape;1956;p26"/>
          <p:cNvGrpSpPr/>
          <p:nvPr/>
        </p:nvGrpSpPr>
        <p:grpSpPr>
          <a:xfrm>
            <a:off x="8256344" y="456170"/>
            <a:ext cx="167663" cy="167663"/>
            <a:chOff x="1413550" y="461050"/>
            <a:chExt cx="3845475" cy="3845475"/>
          </a:xfrm>
        </p:grpSpPr>
        <p:sp>
          <p:nvSpPr>
            <p:cNvPr id="1957" name="Google Shape;1957;p26"/>
            <p:cNvSpPr/>
            <p:nvPr/>
          </p:nvSpPr>
          <p:spPr>
            <a:xfrm>
              <a:off x="1413550" y="461050"/>
              <a:ext cx="3845475" cy="3845475"/>
            </a:xfrm>
            <a:custGeom>
              <a:avLst/>
              <a:gdLst/>
              <a:ahLst/>
              <a:cxnLst/>
              <a:rect l="l" t="t" r="r" b="b"/>
              <a:pathLst>
                <a:path w="153819" h="153819" fill="none" extrusionOk="0">
                  <a:moveTo>
                    <a:pt x="153819" y="0"/>
                  </a:moveTo>
                  <a:lnTo>
                    <a:pt x="0" y="153819"/>
                  </a:lnTo>
                </a:path>
              </a:pathLst>
            </a:custGeom>
            <a:solidFill>
              <a:srgbClr val="EBBE31"/>
            </a:solidFill>
            <a:ln w="38100" cap="flat" cmpd="sng">
              <a:solidFill>
                <a:srgbClr val="EBBE31"/>
              </a:solidFill>
              <a:prstDash val="solid"/>
              <a:miter lim="222925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8" name="Google Shape;1958;p26"/>
            <p:cNvSpPr/>
            <p:nvPr/>
          </p:nvSpPr>
          <p:spPr>
            <a:xfrm>
              <a:off x="1413550" y="461050"/>
              <a:ext cx="3845475" cy="3845475"/>
            </a:xfrm>
            <a:custGeom>
              <a:avLst/>
              <a:gdLst/>
              <a:ahLst/>
              <a:cxnLst/>
              <a:rect l="l" t="t" r="r" b="b"/>
              <a:pathLst>
                <a:path w="153819" h="153819" fill="none" extrusionOk="0">
                  <a:moveTo>
                    <a:pt x="153819" y="153819"/>
                  </a:moveTo>
                  <a:lnTo>
                    <a:pt x="0" y="0"/>
                  </a:lnTo>
                </a:path>
              </a:pathLst>
            </a:custGeom>
            <a:solidFill>
              <a:srgbClr val="EBBE31"/>
            </a:solidFill>
            <a:ln w="38100" cap="flat" cmpd="sng">
              <a:solidFill>
                <a:srgbClr val="EBBE31"/>
              </a:solidFill>
              <a:prstDash val="solid"/>
              <a:miter lim="222925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59" name="Google Shape;1959;p26"/>
          <p:cNvGrpSpPr/>
          <p:nvPr/>
        </p:nvGrpSpPr>
        <p:grpSpPr>
          <a:xfrm>
            <a:off x="2562169" y="4604395"/>
            <a:ext cx="167663" cy="167663"/>
            <a:chOff x="1413550" y="461050"/>
            <a:chExt cx="3845475" cy="3845475"/>
          </a:xfrm>
        </p:grpSpPr>
        <p:sp>
          <p:nvSpPr>
            <p:cNvPr id="1960" name="Google Shape;1960;p26"/>
            <p:cNvSpPr/>
            <p:nvPr/>
          </p:nvSpPr>
          <p:spPr>
            <a:xfrm>
              <a:off x="1413550" y="461050"/>
              <a:ext cx="3845475" cy="3845475"/>
            </a:xfrm>
            <a:custGeom>
              <a:avLst/>
              <a:gdLst/>
              <a:ahLst/>
              <a:cxnLst/>
              <a:rect l="l" t="t" r="r" b="b"/>
              <a:pathLst>
                <a:path w="153819" h="153819" fill="none" extrusionOk="0">
                  <a:moveTo>
                    <a:pt x="153819" y="0"/>
                  </a:moveTo>
                  <a:lnTo>
                    <a:pt x="0" y="153819"/>
                  </a:lnTo>
                </a:path>
              </a:pathLst>
            </a:custGeom>
            <a:solidFill>
              <a:srgbClr val="132356"/>
            </a:solidFill>
            <a:ln w="38100" cap="flat" cmpd="sng">
              <a:solidFill>
                <a:srgbClr val="132356"/>
              </a:solidFill>
              <a:prstDash val="solid"/>
              <a:miter lim="222925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1" name="Google Shape;1961;p26"/>
            <p:cNvSpPr/>
            <p:nvPr/>
          </p:nvSpPr>
          <p:spPr>
            <a:xfrm>
              <a:off x="1413550" y="461050"/>
              <a:ext cx="3845475" cy="3845475"/>
            </a:xfrm>
            <a:custGeom>
              <a:avLst/>
              <a:gdLst/>
              <a:ahLst/>
              <a:cxnLst/>
              <a:rect l="l" t="t" r="r" b="b"/>
              <a:pathLst>
                <a:path w="153819" h="153819" fill="none" extrusionOk="0">
                  <a:moveTo>
                    <a:pt x="153819" y="153819"/>
                  </a:moveTo>
                  <a:lnTo>
                    <a:pt x="0" y="0"/>
                  </a:lnTo>
                </a:path>
              </a:pathLst>
            </a:custGeom>
            <a:solidFill>
              <a:srgbClr val="132356"/>
            </a:solidFill>
            <a:ln w="38100" cap="flat" cmpd="sng">
              <a:solidFill>
                <a:srgbClr val="132356"/>
              </a:solidFill>
              <a:prstDash val="solid"/>
              <a:miter lim="222925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62" name="Google Shape;1962;p26"/>
          <p:cNvGrpSpPr/>
          <p:nvPr/>
        </p:nvGrpSpPr>
        <p:grpSpPr>
          <a:xfrm>
            <a:off x="7282016" y="3884804"/>
            <a:ext cx="1698771" cy="1154487"/>
            <a:chOff x="720000" y="3298275"/>
            <a:chExt cx="1921904" cy="1306128"/>
          </a:xfrm>
        </p:grpSpPr>
        <p:sp>
          <p:nvSpPr>
            <p:cNvPr id="1963" name="Google Shape;1963;p26"/>
            <p:cNvSpPr/>
            <p:nvPr/>
          </p:nvSpPr>
          <p:spPr>
            <a:xfrm>
              <a:off x="1222425" y="3298275"/>
              <a:ext cx="1419479" cy="1122053"/>
            </a:xfrm>
            <a:custGeom>
              <a:avLst/>
              <a:gdLst/>
              <a:ahLst/>
              <a:cxnLst/>
              <a:rect l="l" t="t" r="r" b="b"/>
              <a:pathLst>
                <a:path w="250349" h="197893" extrusionOk="0">
                  <a:moveTo>
                    <a:pt x="246463" y="0"/>
                  </a:moveTo>
                  <a:lnTo>
                    <a:pt x="0" y="192897"/>
                  </a:lnTo>
                  <a:lnTo>
                    <a:pt x="3886" y="197893"/>
                  </a:lnTo>
                  <a:lnTo>
                    <a:pt x="250349" y="4996"/>
                  </a:lnTo>
                  <a:lnTo>
                    <a:pt x="246463" y="0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4" name="Google Shape;1964;p26"/>
            <p:cNvSpPr/>
            <p:nvPr/>
          </p:nvSpPr>
          <p:spPr>
            <a:xfrm>
              <a:off x="720000" y="3482350"/>
              <a:ext cx="1419479" cy="1122053"/>
            </a:xfrm>
            <a:custGeom>
              <a:avLst/>
              <a:gdLst/>
              <a:ahLst/>
              <a:cxnLst/>
              <a:rect l="l" t="t" r="r" b="b"/>
              <a:pathLst>
                <a:path w="250349" h="197893" extrusionOk="0">
                  <a:moveTo>
                    <a:pt x="246463" y="0"/>
                  </a:moveTo>
                  <a:lnTo>
                    <a:pt x="0" y="192897"/>
                  </a:lnTo>
                  <a:lnTo>
                    <a:pt x="3886" y="197893"/>
                  </a:lnTo>
                  <a:lnTo>
                    <a:pt x="250349" y="4996"/>
                  </a:lnTo>
                  <a:lnTo>
                    <a:pt x="246463" y="0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965" name="Google Shape;1965;p26"/>
          <p:cNvSpPr txBox="1">
            <a:spLocks noGrp="1"/>
          </p:cNvSpPr>
          <p:nvPr>
            <p:ph type="subTitle" idx="1"/>
          </p:nvPr>
        </p:nvSpPr>
        <p:spPr>
          <a:xfrm>
            <a:off x="630936" y="2900179"/>
            <a:ext cx="2923200" cy="140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 sz="14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966" name="Google Shape;1966;p26"/>
          <p:cNvSpPr txBox="1">
            <a:spLocks noGrp="1"/>
          </p:cNvSpPr>
          <p:nvPr>
            <p:ph type="ctrTitle"/>
          </p:nvPr>
        </p:nvSpPr>
        <p:spPr>
          <a:xfrm>
            <a:off x="630936" y="1981350"/>
            <a:ext cx="3938100" cy="1051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Montserrat Black"/>
              <a:buNone/>
              <a:defRPr sz="3000">
                <a:solidFill>
                  <a:schemeClr val="dk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EBBE31"/>
              </a:buClr>
              <a:buSzPts val="3000"/>
              <a:buNone/>
              <a:defRPr sz="3000">
                <a:solidFill>
                  <a:srgbClr val="EBBE3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EBBE31"/>
              </a:buClr>
              <a:buSzPts val="3000"/>
              <a:buNone/>
              <a:defRPr sz="3000">
                <a:solidFill>
                  <a:srgbClr val="EBBE3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EBBE31"/>
              </a:buClr>
              <a:buSzPts val="3000"/>
              <a:buNone/>
              <a:defRPr sz="3000">
                <a:solidFill>
                  <a:srgbClr val="EBBE3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EBBE31"/>
              </a:buClr>
              <a:buSzPts val="3000"/>
              <a:buNone/>
              <a:defRPr sz="3000">
                <a:solidFill>
                  <a:srgbClr val="EBBE3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EBBE31"/>
              </a:buClr>
              <a:buSzPts val="3000"/>
              <a:buNone/>
              <a:defRPr sz="3000">
                <a:solidFill>
                  <a:srgbClr val="EBBE3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EBBE31"/>
              </a:buClr>
              <a:buSzPts val="3000"/>
              <a:buNone/>
              <a:defRPr sz="3000">
                <a:solidFill>
                  <a:srgbClr val="EBBE3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EBBE31"/>
              </a:buClr>
              <a:buSzPts val="3000"/>
              <a:buNone/>
              <a:defRPr sz="3000">
                <a:solidFill>
                  <a:srgbClr val="EBBE3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EBBE31"/>
              </a:buClr>
              <a:buSzPts val="3000"/>
              <a:buNone/>
              <a:defRPr sz="3000">
                <a:solidFill>
                  <a:srgbClr val="EBBE3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SECTION_TITLE_AND_DESCRIPTION_2_1_1">
    <p:spTree>
      <p:nvGrpSpPr>
        <p:cNvPr id="1" name="Shape 19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68" name="Google Shape;1968;p27"/>
          <p:cNvGrpSpPr/>
          <p:nvPr/>
        </p:nvGrpSpPr>
        <p:grpSpPr>
          <a:xfrm>
            <a:off x="719970" y="-861199"/>
            <a:ext cx="1393174" cy="1401190"/>
            <a:chOff x="1190625" y="238125"/>
            <a:chExt cx="5031325" cy="5060275"/>
          </a:xfrm>
        </p:grpSpPr>
        <p:sp>
          <p:nvSpPr>
            <p:cNvPr id="1969" name="Google Shape;1969;p27"/>
            <p:cNvSpPr/>
            <p:nvPr/>
          </p:nvSpPr>
          <p:spPr>
            <a:xfrm>
              <a:off x="1190625" y="238125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8"/>
                    <a:pt x="3859" y="7718"/>
                  </a:cubicBezTo>
                  <a:cubicBezTo>
                    <a:pt x="5982" y="7718"/>
                    <a:pt x="7718" y="5982"/>
                    <a:pt x="7718" y="3859"/>
                  </a:cubicBezTo>
                  <a:cubicBezTo>
                    <a:pt x="7718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970" name="Google Shape;1970;p27"/>
            <p:cNvSpPr/>
            <p:nvPr/>
          </p:nvSpPr>
          <p:spPr>
            <a:xfrm>
              <a:off x="1996200" y="238125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0"/>
                  </a:moveTo>
                  <a:cubicBezTo>
                    <a:pt x="1737" y="0"/>
                    <a:pt x="1" y="1737"/>
                    <a:pt x="1" y="3859"/>
                  </a:cubicBezTo>
                  <a:cubicBezTo>
                    <a:pt x="1" y="5982"/>
                    <a:pt x="1737" y="7718"/>
                    <a:pt x="3860" y="7718"/>
                  </a:cubicBezTo>
                  <a:cubicBezTo>
                    <a:pt x="5982" y="7718"/>
                    <a:pt x="7719" y="5982"/>
                    <a:pt x="7719" y="3859"/>
                  </a:cubicBezTo>
                  <a:cubicBezTo>
                    <a:pt x="7719" y="1737"/>
                    <a:pt x="5982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971" name="Google Shape;1971;p27"/>
            <p:cNvSpPr/>
            <p:nvPr/>
          </p:nvSpPr>
          <p:spPr>
            <a:xfrm>
              <a:off x="2801800" y="238125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8"/>
                    <a:pt x="3859" y="7718"/>
                  </a:cubicBezTo>
                  <a:cubicBezTo>
                    <a:pt x="5982" y="7718"/>
                    <a:pt x="7718" y="5982"/>
                    <a:pt x="7718" y="3859"/>
                  </a:cubicBezTo>
                  <a:cubicBezTo>
                    <a:pt x="7718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972" name="Google Shape;1972;p27"/>
            <p:cNvSpPr/>
            <p:nvPr/>
          </p:nvSpPr>
          <p:spPr>
            <a:xfrm>
              <a:off x="3612200" y="238125"/>
              <a:ext cx="188175" cy="192975"/>
            </a:xfrm>
            <a:custGeom>
              <a:avLst/>
              <a:gdLst/>
              <a:ahLst/>
              <a:cxnLst/>
              <a:rect l="l" t="t" r="r" b="b"/>
              <a:pathLst>
                <a:path w="7527" h="7719" extrusionOk="0">
                  <a:moveTo>
                    <a:pt x="3667" y="0"/>
                  </a:moveTo>
                  <a:cubicBezTo>
                    <a:pt x="1544" y="0"/>
                    <a:pt x="1" y="1737"/>
                    <a:pt x="1" y="3859"/>
                  </a:cubicBezTo>
                  <a:cubicBezTo>
                    <a:pt x="1" y="5982"/>
                    <a:pt x="1544" y="7718"/>
                    <a:pt x="3667" y="7718"/>
                  </a:cubicBezTo>
                  <a:cubicBezTo>
                    <a:pt x="5789" y="7718"/>
                    <a:pt x="7526" y="5982"/>
                    <a:pt x="7526" y="3859"/>
                  </a:cubicBezTo>
                  <a:cubicBezTo>
                    <a:pt x="7526" y="1737"/>
                    <a:pt x="5789" y="0"/>
                    <a:pt x="3667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973" name="Google Shape;1973;p27"/>
            <p:cNvSpPr/>
            <p:nvPr/>
          </p:nvSpPr>
          <p:spPr>
            <a:xfrm>
              <a:off x="4417800" y="238125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60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8"/>
                    <a:pt x="3860" y="7718"/>
                  </a:cubicBezTo>
                  <a:cubicBezTo>
                    <a:pt x="5789" y="7718"/>
                    <a:pt x="7526" y="5982"/>
                    <a:pt x="7526" y="3859"/>
                  </a:cubicBezTo>
                  <a:cubicBezTo>
                    <a:pt x="7526" y="1737"/>
                    <a:pt x="5789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974" name="Google Shape;1974;p27"/>
            <p:cNvSpPr/>
            <p:nvPr/>
          </p:nvSpPr>
          <p:spPr>
            <a:xfrm>
              <a:off x="5223400" y="238125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8"/>
                    <a:pt x="3859" y="7718"/>
                  </a:cubicBezTo>
                  <a:cubicBezTo>
                    <a:pt x="5982" y="7718"/>
                    <a:pt x="7525" y="5982"/>
                    <a:pt x="7525" y="3859"/>
                  </a:cubicBezTo>
                  <a:cubicBezTo>
                    <a:pt x="7525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975" name="Google Shape;1975;p27"/>
            <p:cNvSpPr/>
            <p:nvPr/>
          </p:nvSpPr>
          <p:spPr>
            <a:xfrm>
              <a:off x="6028975" y="238125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0"/>
                  </a:moveTo>
                  <a:cubicBezTo>
                    <a:pt x="1737" y="0"/>
                    <a:pt x="1" y="1737"/>
                    <a:pt x="1" y="3859"/>
                  </a:cubicBezTo>
                  <a:cubicBezTo>
                    <a:pt x="1" y="5982"/>
                    <a:pt x="1737" y="7718"/>
                    <a:pt x="3860" y="7718"/>
                  </a:cubicBezTo>
                  <a:cubicBezTo>
                    <a:pt x="5982" y="7718"/>
                    <a:pt x="7719" y="5982"/>
                    <a:pt x="7719" y="3859"/>
                  </a:cubicBezTo>
                  <a:cubicBezTo>
                    <a:pt x="7719" y="1737"/>
                    <a:pt x="5982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976" name="Google Shape;1976;p27"/>
            <p:cNvSpPr/>
            <p:nvPr/>
          </p:nvSpPr>
          <p:spPr>
            <a:xfrm>
              <a:off x="1190625" y="93275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718" y="5982"/>
                    <a:pt x="7718" y="3860"/>
                  </a:cubicBezTo>
                  <a:cubicBezTo>
                    <a:pt x="7718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977" name="Google Shape;1977;p27"/>
            <p:cNvSpPr/>
            <p:nvPr/>
          </p:nvSpPr>
          <p:spPr>
            <a:xfrm>
              <a:off x="1996200" y="93275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1"/>
                  </a:moveTo>
                  <a:cubicBezTo>
                    <a:pt x="1737" y="1"/>
                    <a:pt x="1" y="1737"/>
                    <a:pt x="1" y="3860"/>
                  </a:cubicBezTo>
                  <a:cubicBezTo>
                    <a:pt x="1" y="5982"/>
                    <a:pt x="1737" y="7719"/>
                    <a:pt x="3860" y="7719"/>
                  </a:cubicBezTo>
                  <a:cubicBezTo>
                    <a:pt x="5982" y="7719"/>
                    <a:pt x="7719" y="5982"/>
                    <a:pt x="7719" y="3860"/>
                  </a:cubicBezTo>
                  <a:cubicBezTo>
                    <a:pt x="7719" y="1737"/>
                    <a:pt x="5982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978" name="Google Shape;1978;p27"/>
            <p:cNvSpPr/>
            <p:nvPr/>
          </p:nvSpPr>
          <p:spPr>
            <a:xfrm>
              <a:off x="2801800" y="93275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718" y="5982"/>
                    <a:pt x="7718" y="3860"/>
                  </a:cubicBezTo>
                  <a:cubicBezTo>
                    <a:pt x="7718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979" name="Google Shape;1979;p27"/>
            <p:cNvSpPr/>
            <p:nvPr/>
          </p:nvSpPr>
          <p:spPr>
            <a:xfrm>
              <a:off x="3612200" y="932750"/>
              <a:ext cx="188175" cy="192975"/>
            </a:xfrm>
            <a:custGeom>
              <a:avLst/>
              <a:gdLst/>
              <a:ahLst/>
              <a:cxnLst/>
              <a:rect l="l" t="t" r="r" b="b"/>
              <a:pathLst>
                <a:path w="7527" h="7719" extrusionOk="0">
                  <a:moveTo>
                    <a:pt x="3667" y="1"/>
                  </a:moveTo>
                  <a:cubicBezTo>
                    <a:pt x="1544" y="1"/>
                    <a:pt x="1" y="1737"/>
                    <a:pt x="1" y="3860"/>
                  </a:cubicBezTo>
                  <a:cubicBezTo>
                    <a:pt x="1" y="5982"/>
                    <a:pt x="1544" y="7719"/>
                    <a:pt x="3667" y="7719"/>
                  </a:cubicBezTo>
                  <a:cubicBezTo>
                    <a:pt x="5789" y="7719"/>
                    <a:pt x="7526" y="5982"/>
                    <a:pt x="7526" y="3860"/>
                  </a:cubicBezTo>
                  <a:cubicBezTo>
                    <a:pt x="7526" y="1737"/>
                    <a:pt x="5789" y="1"/>
                    <a:pt x="3667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980" name="Google Shape;1980;p27"/>
            <p:cNvSpPr/>
            <p:nvPr/>
          </p:nvSpPr>
          <p:spPr>
            <a:xfrm>
              <a:off x="4417800" y="932750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60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60" y="7719"/>
                  </a:cubicBezTo>
                  <a:cubicBezTo>
                    <a:pt x="5789" y="7719"/>
                    <a:pt x="7526" y="5982"/>
                    <a:pt x="7526" y="3860"/>
                  </a:cubicBezTo>
                  <a:cubicBezTo>
                    <a:pt x="7526" y="1737"/>
                    <a:pt x="5789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981" name="Google Shape;1981;p27"/>
            <p:cNvSpPr/>
            <p:nvPr/>
          </p:nvSpPr>
          <p:spPr>
            <a:xfrm>
              <a:off x="5223400" y="932750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525" y="5982"/>
                    <a:pt x="7525" y="3860"/>
                  </a:cubicBezTo>
                  <a:cubicBezTo>
                    <a:pt x="7525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982" name="Google Shape;1982;p27"/>
            <p:cNvSpPr/>
            <p:nvPr/>
          </p:nvSpPr>
          <p:spPr>
            <a:xfrm>
              <a:off x="6028975" y="93275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1"/>
                  </a:moveTo>
                  <a:cubicBezTo>
                    <a:pt x="1737" y="1"/>
                    <a:pt x="1" y="1737"/>
                    <a:pt x="1" y="3860"/>
                  </a:cubicBezTo>
                  <a:cubicBezTo>
                    <a:pt x="1" y="5982"/>
                    <a:pt x="1737" y="7719"/>
                    <a:pt x="3860" y="7719"/>
                  </a:cubicBezTo>
                  <a:cubicBezTo>
                    <a:pt x="5982" y="7719"/>
                    <a:pt x="7719" y="5982"/>
                    <a:pt x="7719" y="3860"/>
                  </a:cubicBezTo>
                  <a:cubicBezTo>
                    <a:pt x="7719" y="1737"/>
                    <a:pt x="5982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983" name="Google Shape;1983;p27"/>
            <p:cNvSpPr/>
            <p:nvPr/>
          </p:nvSpPr>
          <p:spPr>
            <a:xfrm>
              <a:off x="1190625" y="162740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718" y="5982"/>
                    <a:pt x="7718" y="3859"/>
                  </a:cubicBezTo>
                  <a:cubicBezTo>
                    <a:pt x="7718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984" name="Google Shape;1984;p27"/>
            <p:cNvSpPr/>
            <p:nvPr/>
          </p:nvSpPr>
          <p:spPr>
            <a:xfrm>
              <a:off x="1996200" y="162740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0"/>
                  </a:moveTo>
                  <a:cubicBezTo>
                    <a:pt x="1737" y="0"/>
                    <a:pt x="1" y="1737"/>
                    <a:pt x="1" y="3859"/>
                  </a:cubicBezTo>
                  <a:cubicBezTo>
                    <a:pt x="1" y="5982"/>
                    <a:pt x="1737" y="7719"/>
                    <a:pt x="3860" y="7719"/>
                  </a:cubicBezTo>
                  <a:cubicBezTo>
                    <a:pt x="5982" y="7719"/>
                    <a:pt x="7719" y="5982"/>
                    <a:pt x="7719" y="3859"/>
                  </a:cubicBezTo>
                  <a:cubicBezTo>
                    <a:pt x="7719" y="1737"/>
                    <a:pt x="5982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985" name="Google Shape;1985;p27"/>
            <p:cNvSpPr/>
            <p:nvPr/>
          </p:nvSpPr>
          <p:spPr>
            <a:xfrm>
              <a:off x="2801800" y="162740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718" y="5982"/>
                    <a:pt x="7718" y="3859"/>
                  </a:cubicBezTo>
                  <a:cubicBezTo>
                    <a:pt x="7718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986" name="Google Shape;1986;p27"/>
            <p:cNvSpPr/>
            <p:nvPr/>
          </p:nvSpPr>
          <p:spPr>
            <a:xfrm>
              <a:off x="3612200" y="1627400"/>
              <a:ext cx="188175" cy="192975"/>
            </a:xfrm>
            <a:custGeom>
              <a:avLst/>
              <a:gdLst/>
              <a:ahLst/>
              <a:cxnLst/>
              <a:rect l="l" t="t" r="r" b="b"/>
              <a:pathLst>
                <a:path w="7527" h="7719" extrusionOk="0">
                  <a:moveTo>
                    <a:pt x="3667" y="0"/>
                  </a:moveTo>
                  <a:cubicBezTo>
                    <a:pt x="1544" y="0"/>
                    <a:pt x="1" y="1737"/>
                    <a:pt x="1" y="3859"/>
                  </a:cubicBezTo>
                  <a:cubicBezTo>
                    <a:pt x="1" y="5982"/>
                    <a:pt x="1544" y="7719"/>
                    <a:pt x="3667" y="7719"/>
                  </a:cubicBezTo>
                  <a:cubicBezTo>
                    <a:pt x="5789" y="7719"/>
                    <a:pt x="7526" y="5982"/>
                    <a:pt x="7526" y="3859"/>
                  </a:cubicBezTo>
                  <a:cubicBezTo>
                    <a:pt x="7526" y="1737"/>
                    <a:pt x="5789" y="0"/>
                    <a:pt x="3667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987" name="Google Shape;1987;p27"/>
            <p:cNvSpPr/>
            <p:nvPr/>
          </p:nvSpPr>
          <p:spPr>
            <a:xfrm>
              <a:off x="4417800" y="1627400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60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9"/>
                    <a:pt x="3860" y="7719"/>
                  </a:cubicBezTo>
                  <a:cubicBezTo>
                    <a:pt x="5789" y="7719"/>
                    <a:pt x="7526" y="5982"/>
                    <a:pt x="7526" y="3859"/>
                  </a:cubicBezTo>
                  <a:cubicBezTo>
                    <a:pt x="7526" y="1737"/>
                    <a:pt x="5789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988" name="Google Shape;1988;p27"/>
            <p:cNvSpPr/>
            <p:nvPr/>
          </p:nvSpPr>
          <p:spPr>
            <a:xfrm>
              <a:off x="5223400" y="1627400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525" y="5982"/>
                    <a:pt x="7525" y="3859"/>
                  </a:cubicBezTo>
                  <a:cubicBezTo>
                    <a:pt x="7525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989" name="Google Shape;1989;p27"/>
            <p:cNvSpPr/>
            <p:nvPr/>
          </p:nvSpPr>
          <p:spPr>
            <a:xfrm>
              <a:off x="6028975" y="162740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0"/>
                  </a:moveTo>
                  <a:cubicBezTo>
                    <a:pt x="1737" y="0"/>
                    <a:pt x="1" y="1737"/>
                    <a:pt x="1" y="3859"/>
                  </a:cubicBezTo>
                  <a:cubicBezTo>
                    <a:pt x="1" y="5982"/>
                    <a:pt x="1737" y="7719"/>
                    <a:pt x="3860" y="7719"/>
                  </a:cubicBezTo>
                  <a:cubicBezTo>
                    <a:pt x="5982" y="7719"/>
                    <a:pt x="7719" y="5982"/>
                    <a:pt x="7719" y="3859"/>
                  </a:cubicBezTo>
                  <a:cubicBezTo>
                    <a:pt x="7719" y="1737"/>
                    <a:pt x="5982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990" name="Google Shape;1990;p27"/>
            <p:cNvSpPr/>
            <p:nvPr/>
          </p:nvSpPr>
          <p:spPr>
            <a:xfrm>
              <a:off x="1190625" y="2326850"/>
              <a:ext cx="192975" cy="188175"/>
            </a:xfrm>
            <a:custGeom>
              <a:avLst/>
              <a:gdLst/>
              <a:ahLst/>
              <a:cxnLst/>
              <a:rect l="l" t="t" r="r" b="b"/>
              <a:pathLst>
                <a:path w="7719" h="7527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790"/>
                    <a:pt x="1737" y="7526"/>
                    <a:pt x="3859" y="7526"/>
                  </a:cubicBezTo>
                  <a:cubicBezTo>
                    <a:pt x="5982" y="7526"/>
                    <a:pt x="7718" y="5790"/>
                    <a:pt x="7718" y="3860"/>
                  </a:cubicBezTo>
                  <a:cubicBezTo>
                    <a:pt x="7718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991" name="Google Shape;1991;p27"/>
            <p:cNvSpPr/>
            <p:nvPr/>
          </p:nvSpPr>
          <p:spPr>
            <a:xfrm>
              <a:off x="1996200" y="2326850"/>
              <a:ext cx="192975" cy="188175"/>
            </a:xfrm>
            <a:custGeom>
              <a:avLst/>
              <a:gdLst/>
              <a:ahLst/>
              <a:cxnLst/>
              <a:rect l="l" t="t" r="r" b="b"/>
              <a:pathLst>
                <a:path w="7719" h="7527" extrusionOk="0">
                  <a:moveTo>
                    <a:pt x="3860" y="1"/>
                  </a:moveTo>
                  <a:cubicBezTo>
                    <a:pt x="1737" y="1"/>
                    <a:pt x="1" y="1737"/>
                    <a:pt x="1" y="3860"/>
                  </a:cubicBezTo>
                  <a:cubicBezTo>
                    <a:pt x="1" y="5790"/>
                    <a:pt x="1737" y="7526"/>
                    <a:pt x="3860" y="7526"/>
                  </a:cubicBezTo>
                  <a:cubicBezTo>
                    <a:pt x="5982" y="7526"/>
                    <a:pt x="7719" y="5790"/>
                    <a:pt x="7719" y="3860"/>
                  </a:cubicBezTo>
                  <a:cubicBezTo>
                    <a:pt x="7719" y="1737"/>
                    <a:pt x="5982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992" name="Google Shape;1992;p27"/>
            <p:cNvSpPr/>
            <p:nvPr/>
          </p:nvSpPr>
          <p:spPr>
            <a:xfrm>
              <a:off x="2801800" y="2326850"/>
              <a:ext cx="192975" cy="188175"/>
            </a:xfrm>
            <a:custGeom>
              <a:avLst/>
              <a:gdLst/>
              <a:ahLst/>
              <a:cxnLst/>
              <a:rect l="l" t="t" r="r" b="b"/>
              <a:pathLst>
                <a:path w="7719" h="7527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790"/>
                    <a:pt x="1737" y="7526"/>
                    <a:pt x="3859" y="7526"/>
                  </a:cubicBezTo>
                  <a:cubicBezTo>
                    <a:pt x="5982" y="7526"/>
                    <a:pt x="7718" y="5790"/>
                    <a:pt x="7718" y="3860"/>
                  </a:cubicBezTo>
                  <a:cubicBezTo>
                    <a:pt x="7718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993" name="Google Shape;1993;p27"/>
            <p:cNvSpPr/>
            <p:nvPr/>
          </p:nvSpPr>
          <p:spPr>
            <a:xfrm>
              <a:off x="3612200" y="2326850"/>
              <a:ext cx="188175" cy="188175"/>
            </a:xfrm>
            <a:custGeom>
              <a:avLst/>
              <a:gdLst/>
              <a:ahLst/>
              <a:cxnLst/>
              <a:rect l="l" t="t" r="r" b="b"/>
              <a:pathLst>
                <a:path w="7527" h="7527" extrusionOk="0">
                  <a:moveTo>
                    <a:pt x="3667" y="1"/>
                  </a:moveTo>
                  <a:cubicBezTo>
                    <a:pt x="1544" y="1"/>
                    <a:pt x="1" y="1737"/>
                    <a:pt x="1" y="3860"/>
                  </a:cubicBezTo>
                  <a:cubicBezTo>
                    <a:pt x="1" y="5790"/>
                    <a:pt x="1544" y="7526"/>
                    <a:pt x="3667" y="7526"/>
                  </a:cubicBezTo>
                  <a:cubicBezTo>
                    <a:pt x="5789" y="7526"/>
                    <a:pt x="7526" y="5790"/>
                    <a:pt x="7526" y="3860"/>
                  </a:cubicBezTo>
                  <a:cubicBezTo>
                    <a:pt x="7526" y="1737"/>
                    <a:pt x="5789" y="1"/>
                    <a:pt x="3667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994" name="Google Shape;1994;p27"/>
            <p:cNvSpPr/>
            <p:nvPr/>
          </p:nvSpPr>
          <p:spPr>
            <a:xfrm>
              <a:off x="4417800" y="2326850"/>
              <a:ext cx="188150" cy="188175"/>
            </a:xfrm>
            <a:custGeom>
              <a:avLst/>
              <a:gdLst/>
              <a:ahLst/>
              <a:cxnLst/>
              <a:rect l="l" t="t" r="r" b="b"/>
              <a:pathLst>
                <a:path w="7526" h="7527" extrusionOk="0">
                  <a:moveTo>
                    <a:pt x="3860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790"/>
                    <a:pt x="1737" y="7526"/>
                    <a:pt x="3860" y="7526"/>
                  </a:cubicBezTo>
                  <a:cubicBezTo>
                    <a:pt x="5789" y="7526"/>
                    <a:pt x="7526" y="5790"/>
                    <a:pt x="7526" y="3860"/>
                  </a:cubicBezTo>
                  <a:cubicBezTo>
                    <a:pt x="7526" y="1737"/>
                    <a:pt x="5789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995" name="Google Shape;1995;p27"/>
            <p:cNvSpPr/>
            <p:nvPr/>
          </p:nvSpPr>
          <p:spPr>
            <a:xfrm>
              <a:off x="5223400" y="2326850"/>
              <a:ext cx="188150" cy="188175"/>
            </a:xfrm>
            <a:custGeom>
              <a:avLst/>
              <a:gdLst/>
              <a:ahLst/>
              <a:cxnLst/>
              <a:rect l="l" t="t" r="r" b="b"/>
              <a:pathLst>
                <a:path w="7526" h="7527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790"/>
                    <a:pt x="1737" y="7526"/>
                    <a:pt x="3859" y="7526"/>
                  </a:cubicBezTo>
                  <a:cubicBezTo>
                    <a:pt x="5982" y="7526"/>
                    <a:pt x="7525" y="5790"/>
                    <a:pt x="7525" y="3860"/>
                  </a:cubicBezTo>
                  <a:cubicBezTo>
                    <a:pt x="7525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996" name="Google Shape;1996;p27"/>
            <p:cNvSpPr/>
            <p:nvPr/>
          </p:nvSpPr>
          <p:spPr>
            <a:xfrm>
              <a:off x="6028975" y="2326850"/>
              <a:ext cx="192975" cy="188175"/>
            </a:xfrm>
            <a:custGeom>
              <a:avLst/>
              <a:gdLst/>
              <a:ahLst/>
              <a:cxnLst/>
              <a:rect l="l" t="t" r="r" b="b"/>
              <a:pathLst>
                <a:path w="7719" h="7527" extrusionOk="0">
                  <a:moveTo>
                    <a:pt x="3860" y="1"/>
                  </a:moveTo>
                  <a:cubicBezTo>
                    <a:pt x="1737" y="1"/>
                    <a:pt x="1" y="1737"/>
                    <a:pt x="1" y="3860"/>
                  </a:cubicBezTo>
                  <a:cubicBezTo>
                    <a:pt x="1" y="5790"/>
                    <a:pt x="1737" y="7526"/>
                    <a:pt x="3860" y="7526"/>
                  </a:cubicBezTo>
                  <a:cubicBezTo>
                    <a:pt x="5982" y="7526"/>
                    <a:pt x="7719" y="5790"/>
                    <a:pt x="7719" y="3860"/>
                  </a:cubicBezTo>
                  <a:cubicBezTo>
                    <a:pt x="7719" y="1737"/>
                    <a:pt x="5982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997" name="Google Shape;1997;p27"/>
            <p:cNvSpPr/>
            <p:nvPr/>
          </p:nvSpPr>
          <p:spPr>
            <a:xfrm>
              <a:off x="1190625" y="302150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718" y="5982"/>
                    <a:pt x="7718" y="3860"/>
                  </a:cubicBezTo>
                  <a:cubicBezTo>
                    <a:pt x="7718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998" name="Google Shape;1998;p27"/>
            <p:cNvSpPr/>
            <p:nvPr/>
          </p:nvSpPr>
          <p:spPr>
            <a:xfrm>
              <a:off x="1996200" y="302150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1"/>
                  </a:moveTo>
                  <a:cubicBezTo>
                    <a:pt x="1737" y="1"/>
                    <a:pt x="1" y="1737"/>
                    <a:pt x="1" y="3860"/>
                  </a:cubicBezTo>
                  <a:cubicBezTo>
                    <a:pt x="1" y="5982"/>
                    <a:pt x="1737" y="7719"/>
                    <a:pt x="3860" y="7719"/>
                  </a:cubicBezTo>
                  <a:cubicBezTo>
                    <a:pt x="5982" y="7719"/>
                    <a:pt x="7719" y="5982"/>
                    <a:pt x="7719" y="3860"/>
                  </a:cubicBezTo>
                  <a:cubicBezTo>
                    <a:pt x="7719" y="1737"/>
                    <a:pt x="5982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1999" name="Google Shape;1999;p27"/>
            <p:cNvSpPr/>
            <p:nvPr/>
          </p:nvSpPr>
          <p:spPr>
            <a:xfrm>
              <a:off x="2801800" y="302150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718" y="5982"/>
                    <a:pt x="7718" y="3860"/>
                  </a:cubicBezTo>
                  <a:cubicBezTo>
                    <a:pt x="7718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2000" name="Google Shape;2000;p27"/>
            <p:cNvSpPr/>
            <p:nvPr/>
          </p:nvSpPr>
          <p:spPr>
            <a:xfrm>
              <a:off x="3612200" y="3021500"/>
              <a:ext cx="188175" cy="192975"/>
            </a:xfrm>
            <a:custGeom>
              <a:avLst/>
              <a:gdLst/>
              <a:ahLst/>
              <a:cxnLst/>
              <a:rect l="l" t="t" r="r" b="b"/>
              <a:pathLst>
                <a:path w="7527" h="7719" extrusionOk="0">
                  <a:moveTo>
                    <a:pt x="3667" y="1"/>
                  </a:moveTo>
                  <a:cubicBezTo>
                    <a:pt x="1544" y="1"/>
                    <a:pt x="1" y="1737"/>
                    <a:pt x="1" y="3860"/>
                  </a:cubicBezTo>
                  <a:cubicBezTo>
                    <a:pt x="1" y="5982"/>
                    <a:pt x="1544" y="7719"/>
                    <a:pt x="3667" y="7719"/>
                  </a:cubicBezTo>
                  <a:cubicBezTo>
                    <a:pt x="5789" y="7719"/>
                    <a:pt x="7526" y="5982"/>
                    <a:pt x="7526" y="3860"/>
                  </a:cubicBezTo>
                  <a:cubicBezTo>
                    <a:pt x="7526" y="1737"/>
                    <a:pt x="5789" y="1"/>
                    <a:pt x="3667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2001" name="Google Shape;2001;p27"/>
            <p:cNvSpPr/>
            <p:nvPr/>
          </p:nvSpPr>
          <p:spPr>
            <a:xfrm>
              <a:off x="4417800" y="3021500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60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60" y="7719"/>
                  </a:cubicBezTo>
                  <a:cubicBezTo>
                    <a:pt x="5789" y="7719"/>
                    <a:pt x="7526" y="5982"/>
                    <a:pt x="7526" y="3860"/>
                  </a:cubicBezTo>
                  <a:cubicBezTo>
                    <a:pt x="7526" y="1737"/>
                    <a:pt x="5789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2002" name="Google Shape;2002;p27"/>
            <p:cNvSpPr/>
            <p:nvPr/>
          </p:nvSpPr>
          <p:spPr>
            <a:xfrm>
              <a:off x="5223400" y="3021500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525" y="5982"/>
                    <a:pt x="7525" y="3860"/>
                  </a:cubicBezTo>
                  <a:cubicBezTo>
                    <a:pt x="7525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2003" name="Google Shape;2003;p27"/>
            <p:cNvSpPr/>
            <p:nvPr/>
          </p:nvSpPr>
          <p:spPr>
            <a:xfrm>
              <a:off x="6028975" y="302150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1"/>
                  </a:moveTo>
                  <a:cubicBezTo>
                    <a:pt x="1737" y="1"/>
                    <a:pt x="1" y="1737"/>
                    <a:pt x="1" y="3860"/>
                  </a:cubicBezTo>
                  <a:cubicBezTo>
                    <a:pt x="1" y="5982"/>
                    <a:pt x="1737" y="7719"/>
                    <a:pt x="3860" y="7719"/>
                  </a:cubicBezTo>
                  <a:cubicBezTo>
                    <a:pt x="5982" y="7719"/>
                    <a:pt x="7719" y="5982"/>
                    <a:pt x="7719" y="3860"/>
                  </a:cubicBezTo>
                  <a:cubicBezTo>
                    <a:pt x="7719" y="1737"/>
                    <a:pt x="5982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2004" name="Google Shape;2004;p27"/>
            <p:cNvSpPr/>
            <p:nvPr/>
          </p:nvSpPr>
          <p:spPr>
            <a:xfrm>
              <a:off x="1190625" y="371615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8"/>
                    <a:pt x="3859" y="7718"/>
                  </a:cubicBezTo>
                  <a:cubicBezTo>
                    <a:pt x="5982" y="7718"/>
                    <a:pt x="7718" y="5982"/>
                    <a:pt x="7718" y="3859"/>
                  </a:cubicBezTo>
                  <a:cubicBezTo>
                    <a:pt x="7718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2005" name="Google Shape;2005;p27"/>
            <p:cNvSpPr/>
            <p:nvPr/>
          </p:nvSpPr>
          <p:spPr>
            <a:xfrm>
              <a:off x="1996200" y="371615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0"/>
                  </a:moveTo>
                  <a:cubicBezTo>
                    <a:pt x="1737" y="0"/>
                    <a:pt x="1" y="1737"/>
                    <a:pt x="1" y="3859"/>
                  </a:cubicBezTo>
                  <a:cubicBezTo>
                    <a:pt x="1" y="5982"/>
                    <a:pt x="1737" y="7718"/>
                    <a:pt x="3860" y="7718"/>
                  </a:cubicBezTo>
                  <a:cubicBezTo>
                    <a:pt x="5982" y="7718"/>
                    <a:pt x="7719" y="5982"/>
                    <a:pt x="7719" y="3859"/>
                  </a:cubicBezTo>
                  <a:cubicBezTo>
                    <a:pt x="7719" y="1737"/>
                    <a:pt x="5982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2006" name="Google Shape;2006;p27"/>
            <p:cNvSpPr/>
            <p:nvPr/>
          </p:nvSpPr>
          <p:spPr>
            <a:xfrm>
              <a:off x="2801800" y="371615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8"/>
                    <a:pt x="3859" y="7718"/>
                  </a:cubicBezTo>
                  <a:cubicBezTo>
                    <a:pt x="5982" y="7718"/>
                    <a:pt x="7718" y="5982"/>
                    <a:pt x="7718" y="3859"/>
                  </a:cubicBezTo>
                  <a:cubicBezTo>
                    <a:pt x="7718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2007" name="Google Shape;2007;p27"/>
            <p:cNvSpPr/>
            <p:nvPr/>
          </p:nvSpPr>
          <p:spPr>
            <a:xfrm>
              <a:off x="3612200" y="3716150"/>
              <a:ext cx="188175" cy="192975"/>
            </a:xfrm>
            <a:custGeom>
              <a:avLst/>
              <a:gdLst/>
              <a:ahLst/>
              <a:cxnLst/>
              <a:rect l="l" t="t" r="r" b="b"/>
              <a:pathLst>
                <a:path w="7527" h="7719" extrusionOk="0">
                  <a:moveTo>
                    <a:pt x="3667" y="0"/>
                  </a:moveTo>
                  <a:cubicBezTo>
                    <a:pt x="1544" y="0"/>
                    <a:pt x="1" y="1737"/>
                    <a:pt x="1" y="3859"/>
                  </a:cubicBezTo>
                  <a:cubicBezTo>
                    <a:pt x="1" y="5982"/>
                    <a:pt x="1544" y="7718"/>
                    <a:pt x="3667" y="7718"/>
                  </a:cubicBezTo>
                  <a:cubicBezTo>
                    <a:pt x="5789" y="7718"/>
                    <a:pt x="7526" y="5982"/>
                    <a:pt x="7526" y="3859"/>
                  </a:cubicBezTo>
                  <a:cubicBezTo>
                    <a:pt x="7526" y="1737"/>
                    <a:pt x="5789" y="0"/>
                    <a:pt x="3667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2008" name="Google Shape;2008;p27"/>
            <p:cNvSpPr/>
            <p:nvPr/>
          </p:nvSpPr>
          <p:spPr>
            <a:xfrm>
              <a:off x="4417800" y="3716150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60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8"/>
                    <a:pt x="3860" y="7718"/>
                  </a:cubicBezTo>
                  <a:cubicBezTo>
                    <a:pt x="5789" y="7718"/>
                    <a:pt x="7526" y="5982"/>
                    <a:pt x="7526" y="3859"/>
                  </a:cubicBezTo>
                  <a:cubicBezTo>
                    <a:pt x="7526" y="1737"/>
                    <a:pt x="5789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2009" name="Google Shape;2009;p27"/>
            <p:cNvSpPr/>
            <p:nvPr/>
          </p:nvSpPr>
          <p:spPr>
            <a:xfrm>
              <a:off x="5223400" y="3716150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59" y="0"/>
                  </a:moveTo>
                  <a:cubicBezTo>
                    <a:pt x="1737" y="0"/>
                    <a:pt x="0" y="1737"/>
                    <a:pt x="0" y="3859"/>
                  </a:cubicBezTo>
                  <a:cubicBezTo>
                    <a:pt x="0" y="5982"/>
                    <a:pt x="1737" y="7718"/>
                    <a:pt x="3859" y="7718"/>
                  </a:cubicBezTo>
                  <a:cubicBezTo>
                    <a:pt x="5982" y="7718"/>
                    <a:pt x="7525" y="5982"/>
                    <a:pt x="7525" y="3859"/>
                  </a:cubicBezTo>
                  <a:cubicBezTo>
                    <a:pt x="7525" y="1737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2010" name="Google Shape;2010;p27"/>
            <p:cNvSpPr/>
            <p:nvPr/>
          </p:nvSpPr>
          <p:spPr>
            <a:xfrm>
              <a:off x="6028975" y="3716150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0"/>
                  </a:moveTo>
                  <a:cubicBezTo>
                    <a:pt x="1737" y="0"/>
                    <a:pt x="1" y="1737"/>
                    <a:pt x="1" y="3859"/>
                  </a:cubicBezTo>
                  <a:cubicBezTo>
                    <a:pt x="1" y="5982"/>
                    <a:pt x="1737" y="7718"/>
                    <a:pt x="3860" y="7718"/>
                  </a:cubicBezTo>
                  <a:cubicBezTo>
                    <a:pt x="5982" y="7718"/>
                    <a:pt x="7719" y="5982"/>
                    <a:pt x="7719" y="3859"/>
                  </a:cubicBezTo>
                  <a:cubicBezTo>
                    <a:pt x="7719" y="1737"/>
                    <a:pt x="5982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2011" name="Google Shape;2011;p27"/>
            <p:cNvSpPr/>
            <p:nvPr/>
          </p:nvSpPr>
          <p:spPr>
            <a:xfrm>
              <a:off x="1190625" y="4410775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718" y="5982"/>
                    <a:pt x="7718" y="3860"/>
                  </a:cubicBezTo>
                  <a:cubicBezTo>
                    <a:pt x="7718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2012" name="Google Shape;2012;p27"/>
            <p:cNvSpPr/>
            <p:nvPr/>
          </p:nvSpPr>
          <p:spPr>
            <a:xfrm>
              <a:off x="1996200" y="4410775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1"/>
                  </a:moveTo>
                  <a:cubicBezTo>
                    <a:pt x="1737" y="1"/>
                    <a:pt x="1" y="1737"/>
                    <a:pt x="1" y="3860"/>
                  </a:cubicBezTo>
                  <a:cubicBezTo>
                    <a:pt x="1" y="5982"/>
                    <a:pt x="1737" y="7719"/>
                    <a:pt x="3860" y="7719"/>
                  </a:cubicBezTo>
                  <a:cubicBezTo>
                    <a:pt x="5982" y="7719"/>
                    <a:pt x="7719" y="5982"/>
                    <a:pt x="7719" y="3860"/>
                  </a:cubicBezTo>
                  <a:cubicBezTo>
                    <a:pt x="7719" y="1737"/>
                    <a:pt x="5982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2013" name="Google Shape;2013;p27"/>
            <p:cNvSpPr/>
            <p:nvPr/>
          </p:nvSpPr>
          <p:spPr>
            <a:xfrm>
              <a:off x="2801800" y="4410775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718" y="5982"/>
                    <a:pt x="7718" y="3860"/>
                  </a:cubicBezTo>
                  <a:cubicBezTo>
                    <a:pt x="7718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2014" name="Google Shape;2014;p27"/>
            <p:cNvSpPr/>
            <p:nvPr/>
          </p:nvSpPr>
          <p:spPr>
            <a:xfrm>
              <a:off x="3612200" y="4410775"/>
              <a:ext cx="188175" cy="192975"/>
            </a:xfrm>
            <a:custGeom>
              <a:avLst/>
              <a:gdLst/>
              <a:ahLst/>
              <a:cxnLst/>
              <a:rect l="l" t="t" r="r" b="b"/>
              <a:pathLst>
                <a:path w="7527" h="7719" extrusionOk="0">
                  <a:moveTo>
                    <a:pt x="3667" y="1"/>
                  </a:moveTo>
                  <a:cubicBezTo>
                    <a:pt x="1544" y="1"/>
                    <a:pt x="1" y="1737"/>
                    <a:pt x="1" y="3860"/>
                  </a:cubicBezTo>
                  <a:cubicBezTo>
                    <a:pt x="1" y="5982"/>
                    <a:pt x="1544" y="7719"/>
                    <a:pt x="3667" y="7719"/>
                  </a:cubicBezTo>
                  <a:cubicBezTo>
                    <a:pt x="5789" y="7719"/>
                    <a:pt x="7526" y="5982"/>
                    <a:pt x="7526" y="3860"/>
                  </a:cubicBezTo>
                  <a:cubicBezTo>
                    <a:pt x="7526" y="1737"/>
                    <a:pt x="5789" y="1"/>
                    <a:pt x="3667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2015" name="Google Shape;2015;p27"/>
            <p:cNvSpPr/>
            <p:nvPr/>
          </p:nvSpPr>
          <p:spPr>
            <a:xfrm>
              <a:off x="4417800" y="4410775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60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60" y="7719"/>
                  </a:cubicBezTo>
                  <a:cubicBezTo>
                    <a:pt x="5789" y="7719"/>
                    <a:pt x="7526" y="5982"/>
                    <a:pt x="7526" y="3860"/>
                  </a:cubicBezTo>
                  <a:cubicBezTo>
                    <a:pt x="7526" y="1737"/>
                    <a:pt x="5789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2016" name="Google Shape;2016;p27"/>
            <p:cNvSpPr/>
            <p:nvPr/>
          </p:nvSpPr>
          <p:spPr>
            <a:xfrm>
              <a:off x="5223400" y="4410775"/>
              <a:ext cx="188150" cy="192975"/>
            </a:xfrm>
            <a:custGeom>
              <a:avLst/>
              <a:gdLst/>
              <a:ahLst/>
              <a:cxnLst/>
              <a:rect l="l" t="t" r="r" b="b"/>
              <a:pathLst>
                <a:path w="7526" h="7719" extrusionOk="0">
                  <a:moveTo>
                    <a:pt x="3859" y="1"/>
                  </a:moveTo>
                  <a:cubicBezTo>
                    <a:pt x="1737" y="1"/>
                    <a:pt x="0" y="1737"/>
                    <a:pt x="0" y="3860"/>
                  </a:cubicBezTo>
                  <a:cubicBezTo>
                    <a:pt x="0" y="5982"/>
                    <a:pt x="1737" y="7719"/>
                    <a:pt x="3859" y="7719"/>
                  </a:cubicBezTo>
                  <a:cubicBezTo>
                    <a:pt x="5982" y="7719"/>
                    <a:pt x="7525" y="5982"/>
                    <a:pt x="7525" y="3860"/>
                  </a:cubicBezTo>
                  <a:cubicBezTo>
                    <a:pt x="7525" y="1737"/>
                    <a:pt x="5982" y="1"/>
                    <a:pt x="3859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2017" name="Google Shape;2017;p27"/>
            <p:cNvSpPr/>
            <p:nvPr/>
          </p:nvSpPr>
          <p:spPr>
            <a:xfrm>
              <a:off x="6028975" y="4410775"/>
              <a:ext cx="192975" cy="192975"/>
            </a:xfrm>
            <a:custGeom>
              <a:avLst/>
              <a:gdLst/>
              <a:ahLst/>
              <a:cxnLst/>
              <a:rect l="l" t="t" r="r" b="b"/>
              <a:pathLst>
                <a:path w="7719" h="7719" extrusionOk="0">
                  <a:moveTo>
                    <a:pt x="3860" y="1"/>
                  </a:moveTo>
                  <a:cubicBezTo>
                    <a:pt x="1737" y="1"/>
                    <a:pt x="1" y="1737"/>
                    <a:pt x="1" y="3860"/>
                  </a:cubicBezTo>
                  <a:cubicBezTo>
                    <a:pt x="1" y="5982"/>
                    <a:pt x="1737" y="7719"/>
                    <a:pt x="3860" y="7719"/>
                  </a:cubicBezTo>
                  <a:cubicBezTo>
                    <a:pt x="5982" y="7719"/>
                    <a:pt x="7719" y="5982"/>
                    <a:pt x="7719" y="3860"/>
                  </a:cubicBezTo>
                  <a:cubicBezTo>
                    <a:pt x="7719" y="1737"/>
                    <a:pt x="5982" y="1"/>
                    <a:pt x="386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2018" name="Google Shape;2018;p27"/>
            <p:cNvSpPr/>
            <p:nvPr/>
          </p:nvSpPr>
          <p:spPr>
            <a:xfrm>
              <a:off x="1190625" y="5110250"/>
              <a:ext cx="192975" cy="188150"/>
            </a:xfrm>
            <a:custGeom>
              <a:avLst/>
              <a:gdLst/>
              <a:ahLst/>
              <a:cxnLst/>
              <a:rect l="l" t="t" r="r" b="b"/>
              <a:pathLst>
                <a:path w="7719" h="7526" extrusionOk="0">
                  <a:moveTo>
                    <a:pt x="3859" y="0"/>
                  </a:moveTo>
                  <a:cubicBezTo>
                    <a:pt x="1737" y="0"/>
                    <a:pt x="0" y="1544"/>
                    <a:pt x="0" y="3667"/>
                  </a:cubicBezTo>
                  <a:cubicBezTo>
                    <a:pt x="0" y="5789"/>
                    <a:pt x="1737" y="7526"/>
                    <a:pt x="3859" y="7526"/>
                  </a:cubicBezTo>
                  <a:cubicBezTo>
                    <a:pt x="5982" y="7526"/>
                    <a:pt x="7718" y="5789"/>
                    <a:pt x="7718" y="3667"/>
                  </a:cubicBezTo>
                  <a:cubicBezTo>
                    <a:pt x="7718" y="1544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2019" name="Google Shape;2019;p27"/>
            <p:cNvSpPr/>
            <p:nvPr/>
          </p:nvSpPr>
          <p:spPr>
            <a:xfrm>
              <a:off x="1996200" y="5110250"/>
              <a:ext cx="192975" cy="188150"/>
            </a:xfrm>
            <a:custGeom>
              <a:avLst/>
              <a:gdLst/>
              <a:ahLst/>
              <a:cxnLst/>
              <a:rect l="l" t="t" r="r" b="b"/>
              <a:pathLst>
                <a:path w="7719" h="7526" extrusionOk="0">
                  <a:moveTo>
                    <a:pt x="3860" y="0"/>
                  </a:moveTo>
                  <a:cubicBezTo>
                    <a:pt x="1737" y="0"/>
                    <a:pt x="1" y="1544"/>
                    <a:pt x="1" y="3667"/>
                  </a:cubicBezTo>
                  <a:cubicBezTo>
                    <a:pt x="1" y="5789"/>
                    <a:pt x="1737" y="7526"/>
                    <a:pt x="3860" y="7526"/>
                  </a:cubicBezTo>
                  <a:cubicBezTo>
                    <a:pt x="5982" y="7526"/>
                    <a:pt x="7719" y="5789"/>
                    <a:pt x="7719" y="3667"/>
                  </a:cubicBezTo>
                  <a:cubicBezTo>
                    <a:pt x="7719" y="1544"/>
                    <a:pt x="5982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2020" name="Google Shape;2020;p27"/>
            <p:cNvSpPr/>
            <p:nvPr/>
          </p:nvSpPr>
          <p:spPr>
            <a:xfrm>
              <a:off x="2801800" y="5110250"/>
              <a:ext cx="192975" cy="188150"/>
            </a:xfrm>
            <a:custGeom>
              <a:avLst/>
              <a:gdLst/>
              <a:ahLst/>
              <a:cxnLst/>
              <a:rect l="l" t="t" r="r" b="b"/>
              <a:pathLst>
                <a:path w="7719" h="7526" extrusionOk="0">
                  <a:moveTo>
                    <a:pt x="3859" y="0"/>
                  </a:moveTo>
                  <a:cubicBezTo>
                    <a:pt x="1737" y="0"/>
                    <a:pt x="0" y="1544"/>
                    <a:pt x="0" y="3667"/>
                  </a:cubicBezTo>
                  <a:cubicBezTo>
                    <a:pt x="0" y="5789"/>
                    <a:pt x="1737" y="7526"/>
                    <a:pt x="3859" y="7526"/>
                  </a:cubicBezTo>
                  <a:cubicBezTo>
                    <a:pt x="5982" y="7526"/>
                    <a:pt x="7718" y="5789"/>
                    <a:pt x="7718" y="3667"/>
                  </a:cubicBezTo>
                  <a:cubicBezTo>
                    <a:pt x="7718" y="1544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2021" name="Google Shape;2021;p27"/>
            <p:cNvSpPr/>
            <p:nvPr/>
          </p:nvSpPr>
          <p:spPr>
            <a:xfrm>
              <a:off x="3612200" y="5110250"/>
              <a:ext cx="188175" cy="188150"/>
            </a:xfrm>
            <a:custGeom>
              <a:avLst/>
              <a:gdLst/>
              <a:ahLst/>
              <a:cxnLst/>
              <a:rect l="l" t="t" r="r" b="b"/>
              <a:pathLst>
                <a:path w="7527" h="7526" extrusionOk="0">
                  <a:moveTo>
                    <a:pt x="3667" y="0"/>
                  </a:moveTo>
                  <a:cubicBezTo>
                    <a:pt x="1544" y="0"/>
                    <a:pt x="1" y="1544"/>
                    <a:pt x="1" y="3667"/>
                  </a:cubicBezTo>
                  <a:cubicBezTo>
                    <a:pt x="1" y="5789"/>
                    <a:pt x="1544" y="7526"/>
                    <a:pt x="3667" y="7526"/>
                  </a:cubicBezTo>
                  <a:cubicBezTo>
                    <a:pt x="5789" y="7526"/>
                    <a:pt x="7526" y="5789"/>
                    <a:pt x="7526" y="3667"/>
                  </a:cubicBezTo>
                  <a:cubicBezTo>
                    <a:pt x="7526" y="1544"/>
                    <a:pt x="5789" y="0"/>
                    <a:pt x="3667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2022" name="Google Shape;2022;p27"/>
            <p:cNvSpPr/>
            <p:nvPr/>
          </p:nvSpPr>
          <p:spPr>
            <a:xfrm>
              <a:off x="4417800" y="5110250"/>
              <a:ext cx="188150" cy="188150"/>
            </a:xfrm>
            <a:custGeom>
              <a:avLst/>
              <a:gdLst/>
              <a:ahLst/>
              <a:cxnLst/>
              <a:rect l="l" t="t" r="r" b="b"/>
              <a:pathLst>
                <a:path w="7526" h="7526" extrusionOk="0">
                  <a:moveTo>
                    <a:pt x="3860" y="0"/>
                  </a:moveTo>
                  <a:cubicBezTo>
                    <a:pt x="1737" y="0"/>
                    <a:pt x="0" y="1544"/>
                    <a:pt x="0" y="3667"/>
                  </a:cubicBezTo>
                  <a:cubicBezTo>
                    <a:pt x="0" y="5789"/>
                    <a:pt x="1737" y="7526"/>
                    <a:pt x="3860" y="7526"/>
                  </a:cubicBezTo>
                  <a:cubicBezTo>
                    <a:pt x="5789" y="7526"/>
                    <a:pt x="7526" y="5789"/>
                    <a:pt x="7526" y="3667"/>
                  </a:cubicBezTo>
                  <a:cubicBezTo>
                    <a:pt x="7526" y="1544"/>
                    <a:pt x="5789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2023" name="Google Shape;2023;p27"/>
            <p:cNvSpPr/>
            <p:nvPr/>
          </p:nvSpPr>
          <p:spPr>
            <a:xfrm>
              <a:off x="5223400" y="5110250"/>
              <a:ext cx="188150" cy="188150"/>
            </a:xfrm>
            <a:custGeom>
              <a:avLst/>
              <a:gdLst/>
              <a:ahLst/>
              <a:cxnLst/>
              <a:rect l="l" t="t" r="r" b="b"/>
              <a:pathLst>
                <a:path w="7526" h="7526" extrusionOk="0">
                  <a:moveTo>
                    <a:pt x="3859" y="0"/>
                  </a:moveTo>
                  <a:cubicBezTo>
                    <a:pt x="1737" y="0"/>
                    <a:pt x="0" y="1544"/>
                    <a:pt x="0" y="3667"/>
                  </a:cubicBezTo>
                  <a:cubicBezTo>
                    <a:pt x="0" y="5789"/>
                    <a:pt x="1737" y="7526"/>
                    <a:pt x="3859" y="7526"/>
                  </a:cubicBezTo>
                  <a:cubicBezTo>
                    <a:pt x="5982" y="7526"/>
                    <a:pt x="7525" y="5789"/>
                    <a:pt x="7525" y="3667"/>
                  </a:cubicBezTo>
                  <a:cubicBezTo>
                    <a:pt x="7525" y="1544"/>
                    <a:pt x="5982" y="0"/>
                    <a:pt x="385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  <p:sp>
          <p:nvSpPr>
            <p:cNvPr id="2024" name="Google Shape;2024;p27"/>
            <p:cNvSpPr/>
            <p:nvPr/>
          </p:nvSpPr>
          <p:spPr>
            <a:xfrm>
              <a:off x="6028975" y="5110250"/>
              <a:ext cx="192975" cy="188150"/>
            </a:xfrm>
            <a:custGeom>
              <a:avLst/>
              <a:gdLst/>
              <a:ahLst/>
              <a:cxnLst/>
              <a:rect l="l" t="t" r="r" b="b"/>
              <a:pathLst>
                <a:path w="7719" h="7526" extrusionOk="0">
                  <a:moveTo>
                    <a:pt x="3860" y="0"/>
                  </a:moveTo>
                  <a:cubicBezTo>
                    <a:pt x="1737" y="0"/>
                    <a:pt x="1" y="1544"/>
                    <a:pt x="1" y="3667"/>
                  </a:cubicBezTo>
                  <a:cubicBezTo>
                    <a:pt x="1" y="5789"/>
                    <a:pt x="1737" y="7526"/>
                    <a:pt x="3860" y="7526"/>
                  </a:cubicBezTo>
                  <a:cubicBezTo>
                    <a:pt x="5982" y="7526"/>
                    <a:pt x="7719" y="5789"/>
                    <a:pt x="7719" y="3667"/>
                  </a:cubicBezTo>
                  <a:cubicBezTo>
                    <a:pt x="7719" y="1544"/>
                    <a:pt x="5982" y="0"/>
                    <a:pt x="3860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E6E6E6"/>
                </a:solidFill>
              </a:endParaRPr>
            </a:p>
          </p:txBody>
        </p:sp>
      </p:grpSp>
      <p:grpSp>
        <p:nvGrpSpPr>
          <p:cNvPr id="2025" name="Google Shape;2025;p27"/>
          <p:cNvGrpSpPr/>
          <p:nvPr/>
        </p:nvGrpSpPr>
        <p:grpSpPr>
          <a:xfrm>
            <a:off x="8256344" y="456170"/>
            <a:ext cx="167663" cy="167663"/>
            <a:chOff x="1413550" y="461050"/>
            <a:chExt cx="3845475" cy="3845475"/>
          </a:xfrm>
        </p:grpSpPr>
        <p:sp>
          <p:nvSpPr>
            <p:cNvPr id="2026" name="Google Shape;2026;p27"/>
            <p:cNvSpPr/>
            <p:nvPr/>
          </p:nvSpPr>
          <p:spPr>
            <a:xfrm>
              <a:off x="1413550" y="461050"/>
              <a:ext cx="3845475" cy="3845475"/>
            </a:xfrm>
            <a:custGeom>
              <a:avLst/>
              <a:gdLst/>
              <a:ahLst/>
              <a:cxnLst/>
              <a:rect l="l" t="t" r="r" b="b"/>
              <a:pathLst>
                <a:path w="153819" h="153819" fill="none" extrusionOk="0">
                  <a:moveTo>
                    <a:pt x="153819" y="0"/>
                  </a:moveTo>
                  <a:lnTo>
                    <a:pt x="0" y="153819"/>
                  </a:lnTo>
                </a:path>
              </a:pathLst>
            </a:custGeom>
            <a:solidFill>
              <a:srgbClr val="EBBE31"/>
            </a:solidFill>
            <a:ln w="38100" cap="flat" cmpd="sng">
              <a:solidFill>
                <a:srgbClr val="EBBE31"/>
              </a:solidFill>
              <a:prstDash val="solid"/>
              <a:miter lim="222925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7" name="Google Shape;2027;p27"/>
            <p:cNvSpPr/>
            <p:nvPr/>
          </p:nvSpPr>
          <p:spPr>
            <a:xfrm>
              <a:off x="1413550" y="461050"/>
              <a:ext cx="3845475" cy="3845475"/>
            </a:xfrm>
            <a:custGeom>
              <a:avLst/>
              <a:gdLst/>
              <a:ahLst/>
              <a:cxnLst/>
              <a:rect l="l" t="t" r="r" b="b"/>
              <a:pathLst>
                <a:path w="153819" h="153819" fill="none" extrusionOk="0">
                  <a:moveTo>
                    <a:pt x="153819" y="153819"/>
                  </a:moveTo>
                  <a:lnTo>
                    <a:pt x="0" y="0"/>
                  </a:lnTo>
                </a:path>
              </a:pathLst>
            </a:custGeom>
            <a:solidFill>
              <a:srgbClr val="EBBE31"/>
            </a:solidFill>
            <a:ln w="38100" cap="flat" cmpd="sng">
              <a:solidFill>
                <a:srgbClr val="EBBE31"/>
              </a:solidFill>
              <a:prstDash val="solid"/>
              <a:miter lim="222925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28" name="Google Shape;2028;p27"/>
          <p:cNvGrpSpPr/>
          <p:nvPr/>
        </p:nvGrpSpPr>
        <p:grpSpPr>
          <a:xfrm>
            <a:off x="2562169" y="4604395"/>
            <a:ext cx="167663" cy="167663"/>
            <a:chOff x="1413550" y="461050"/>
            <a:chExt cx="3845475" cy="3845475"/>
          </a:xfrm>
        </p:grpSpPr>
        <p:sp>
          <p:nvSpPr>
            <p:cNvPr id="2029" name="Google Shape;2029;p27"/>
            <p:cNvSpPr/>
            <p:nvPr/>
          </p:nvSpPr>
          <p:spPr>
            <a:xfrm>
              <a:off x="1413550" y="461050"/>
              <a:ext cx="3845475" cy="3845475"/>
            </a:xfrm>
            <a:custGeom>
              <a:avLst/>
              <a:gdLst/>
              <a:ahLst/>
              <a:cxnLst/>
              <a:rect l="l" t="t" r="r" b="b"/>
              <a:pathLst>
                <a:path w="153819" h="153819" fill="none" extrusionOk="0">
                  <a:moveTo>
                    <a:pt x="153819" y="0"/>
                  </a:moveTo>
                  <a:lnTo>
                    <a:pt x="0" y="153819"/>
                  </a:lnTo>
                </a:path>
              </a:pathLst>
            </a:custGeom>
            <a:solidFill>
              <a:srgbClr val="132356"/>
            </a:solidFill>
            <a:ln w="38100" cap="flat" cmpd="sng">
              <a:solidFill>
                <a:srgbClr val="132356"/>
              </a:solidFill>
              <a:prstDash val="solid"/>
              <a:miter lim="222925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0" name="Google Shape;2030;p27"/>
            <p:cNvSpPr/>
            <p:nvPr/>
          </p:nvSpPr>
          <p:spPr>
            <a:xfrm>
              <a:off x="1413550" y="461050"/>
              <a:ext cx="3845475" cy="3845475"/>
            </a:xfrm>
            <a:custGeom>
              <a:avLst/>
              <a:gdLst/>
              <a:ahLst/>
              <a:cxnLst/>
              <a:rect l="l" t="t" r="r" b="b"/>
              <a:pathLst>
                <a:path w="153819" h="153819" fill="none" extrusionOk="0">
                  <a:moveTo>
                    <a:pt x="153819" y="153819"/>
                  </a:moveTo>
                  <a:lnTo>
                    <a:pt x="0" y="0"/>
                  </a:lnTo>
                </a:path>
              </a:pathLst>
            </a:custGeom>
            <a:solidFill>
              <a:srgbClr val="132356"/>
            </a:solidFill>
            <a:ln w="38100" cap="flat" cmpd="sng">
              <a:solidFill>
                <a:srgbClr val="132356"/>
              </a:solidFill>
              <a:prstDash val="solid"/>
              <a:miter lim="222925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31" name="Google Shape;2031;p27"/>
          <p:cNvGrpSpPr/>
          <p:nvPr/>
        </p:nvGrpSpPr>
        <p:grpSpPr>
          <a:xfrm>
            <a:off x="7282016" y="3884804"/>
            <a:ext cx="1698771" cy="1154487"/>
            <a:chOff x="720000" y="3298275"/>
            <a:chExt cx="1921904" cy="1306128"/>
          </a:xfrm>
        </p:grpSpPr>
        <p:sp>
          <p:nvSpPr>
            <p:cNvPr id="2032" name="Google Shape;2032;p27"/>
            <p:cNvSpPr/>
            <p:nvPr/>
          </p:nvSpPr>
          <p:spPr>
            <a:xfrm>
              <a:off x="1222425" y="3298275"/>
              <a:ext cx="1419479" cy="1122053"/>
            </a:xfrm>
            <a:custGeom>
              <a:avLst/>
              <a:gdLst/>
              <a:ahLst/>
              <a:cxnLst/>
              <a:rect l="l" t="t" r="r" b="b"/>
              <a:pathLst>
                <a:path w="250349" h="197893" extrusionOk="0">
                  <a:moveTo>
                    <a:pt x="246463" y="0"/>
                  </a:moveTo>
                  <a:lnTo>
                    <a:pt x="0" y="192897"/>
                  </a:lnTo>
                  <a:lnTo>
                    <a:pt x="3886" y="197893"/>
                  </a:lnTo>
                  <a:lnTo>
                    <a:pt x="250349" y="4996"/>
                  </a:lnTo>
                  <a:lnTo>
                    <a:pt x="246463" y="0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3" name="Google Shape;2033;p27"/>
            <p:cNvSpPr/>
            <p:nvPr/>
          </p:nvSpPr>
          <p:spPr>
            <a:xfrm>
              <a:off x="720000" y="3482350"/>
              <a:ext cx="1419479" cy="1122053"/>
            </a:xfrm>
            <a:custGeom>
              <a:avLst/>
              <a:gdLst/>
              <a:ahLst/>
              <a:cxnLst/>
              <a:rect l="l" t="t" r="r" b="b"/>
              <a:pathLst>
                <a:path w="250349" h="197893" extrusionOk="0">
                  <a:moveTo>
                    <a:pt x="246463" y="0"/>
                  </a:moveTo>
                  <a:lnTo>
                    <a:pt x="0" y="192897"/>
                  </a:lnTo>
                  <a:lnTo>
                    <a:pt x="3886" y="197893"/>
                  </a:lnTo>
                  <a:lnTo>
                    <a:pt x="250349" y="4996"/>
                  </a:lnTo>
                  <a:lnTo>
                    <a:pt x="246463" y="0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ontserrat Black"/>
              <a:buNone/>
              <a:defRPr sz="2800">
                <a:solidFill>
                  <a:schemeClr val="dk1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Montserrat Medium"/>
              <a:buChar char="●"/>
              <a:defRPr sz="1800">
                <a:solidFill>
                  <a:schemeClr val="dk2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 Medium"/>
              <a:buChar char="○"/>
              <a:defRPr>
                <a:solidFill>
                  <a:schemeClr val="dk2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 Medium"/>
              <a:buChar char="■"/>
              <a:defRPr>
                <a:solidFill>
                  <a:schemeClr val="dk2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 Medium"/>
              <a:buChar char="●"/>
              <a:defRPr>
                <a:solidFill>
                  <a:schemeClr val="dk2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 Medium"/>
              <a:buChar char="○"/>
              <a:defRPr>
                <a:solidFill>
                  <a:schemeClr val="dk2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 Medium"/>
              <a:buChar char="■"/>
              <a:defRPr>
                <a:solidFill>
                  <a:schemeClr val="dk2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 Medium"/>
              <a:buChar char="●"/>
              <a:defRPr>
                <a:solidFill>
                  <a:schemeClr val="dk2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 Medium"/>
              <a:buChar char="○"/>
              <a:defRPr>
                <a:solidFill>
                  <a:schemeClr val="dk2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Montserrat Medium"/>
              <a:buChar char="■"/>
              <a:defRPr>
                <a:solidFill>
                  <a:schemeClr val="dk2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9" r:id="rId4"/>
    <p:sldLayoutId id="2147483661" r:id="rId5"/>
    <p:sldLayoutId id="2147483666" r:id="rId6"/>
    <p:sldLayoutId id="2147483667" r:id="rId7"/>
    <p:sldLayoutId id="2147483672" r:id="rId8"/>
    <p:sldLayoutId id="2147483673" r:id="rId9"/>
    <p:sldLayoutId id="214748367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" name="Google Shape;2488;p38"/>
          <p:cNvSpPr txBox="1">
            <a:spLocks noGrp="1"/>
          </p:cNvSpPr>
          <p:nvPr>
            <p:ph type="ctrTitle" idx="8"/>
          </p:nvPr>
        </p:nvSpPr>
        <p:spPr>
          <a:xfrm>
            <a:off x="633925" y="358006"/>
            <a:ext cx="2966100" cy="148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dirty="0" smtClean="0">
                <a:latin typeface="Montserrat Medium"/>
                <a:ea typeface="Montserrat Medium"/>
                <a:cs typeface="Montserrat Medium"/>
                <a:sym typeface="Montserrat Medium"/>
              </a:rPr>
              <a:t>Οδηγίες:</a:t>
            </a:r>
            <a:br>
              <a:rPr lang="el-GR" dirty="0" smtClean="0">
                <a:latin typeface="Montserrat Medium"/>
                <a:ea typeface="Montserrat Medium"/>
                <a:cs typeface="Montserrat Medium"/>
                <a:sym typeface="Montserrat Medium"/>
              </a:rPr>
            </a:br>
            <a:endParaRPr dirty="0"/>
          </a:p>
        </p:txBody>
      </p:sp>
      <p:sp>
        <p:nvSpPr>
          <p:cNvPr id="2489" name="Google Shape;2489;p38"/>
          <p:cNvSpPr txBox="1">
            <a:spLocks noGrp="1"/>
          </p:cNvSpPr>
          <p:nvPr>
            <p:ph type="title"/>
          </p:nvPr>
        </p:nvSpPr>
        <p:spPr>
          <a:xfrm>
            <a:off x="3937894" y="540000"/>
            <a:ext cx="927600" cy="44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01</a:t>
            </a:r>
            <a:endParaRPr/>
          </a:p>
        </p:txBody>
      </p:sp>
      <p:sp>
        <p:nvSpPr>
          <p:cNvPr id="2490" name="Google Shape;2490;p38"/>
          <p:cNvSpPr txBox="1">
            <a:spLocks noGrp="1"/>
          </p:cNvSpPr>
          <p:nvPr>
            <p:ph type="subTitle" idx="1"/>
          </p:nvPr>
        </p:nvSpPr>
        <p:spPr>
          <a:xfrm>
            <a:off x="4935637" y="540000"/>
            <a:ext cx="3258793" cy="62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sz="1800" dirty="0" smtClean="0">
                <a:solidFill>
                  <a:schemeClr val="bg1"/>
                </a:solidFill>
                <a:latin typeface="Montserrat Black"/>
                <a:ea typeface="Montserrat Black"/>
                <a:cs typeface="Montserrat Black"/>
                <a:sym typeface="Montserrat Black"/>
              </a:rPr>
              <a:t>Συμπλήρωσε σε κάθε διαφάνεια τα στοιχεία που αναφέρονται</a:t>
            </a:r>
            <a:endParaRPr sz="1800" dirty="0">
              <a:solidFill>
                <a:schemeClr val="bg1"/>
              </a:solidFill>
              <a:latin typeface="Montserrat Black"/>
              <a:ea typeface="Montserrat Black"/>
              <a:cs typeface="Montserrat Black"/>
              <a:sym typeface="Montserrat Black"/>
            </a:endParaRPr>
          </a:p>
        </p:txBody>
      </p:sp>
      <p:sp>
        <p:nvSpPr>
          <p:cNvPr id="2491" name="Google Shape;2491;p38"/>
          <p:cNvSpPr txBox="1">
            <a:spLocks noGrp="1"/>
          </p:cNvSpPr>
          <p:nvPr>
            <p:ph type="title" idx="2"/>
          </p:nvPr>
        </p:nvSpPr>
        <p:spPr>
          <a:xfrm>
            <a:off x="3937819" y="1598033"/>
            <a:ext cx="927600" cy="44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02</a:t>
            </a:r>
            <a:endParaRPr/>
          </a:p>
        </p:txBody>
      </p:sp>
      <p:sp>
        <p:nvSpPr>
          <p:cNvPr id="2492" name="Google Shape;2492;p38"/>
          <p:cNvSpPr txBox="1">
            <a:spLocks noGrp="1"/>
          </p:cNvSpPr>
          <p:nvPr>
            <p:ph type="subTitle" idx="3"/>
          </p:nvPr>
        </p:nvSpPr>
        <p:spPr>
          <a:xfrm>
            <a:off x="4935544" y="1598033"/>
            <a:ext cx="3689710" cy="62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sz="1800" dirty="0" smtClean="0">
                <a:solidFill>
                  <a:schemeClr val="bg1"/>
                </a:solidFill>
                <a:latin typeface="Montserrat Black"/>
                <a:ea typeface="Montserrat Black"/>
                <a:cs typeface="Montserrat Black"/>
                <a:sym typeface="Montserrat Black"/>
              </a:rPr>
              <a:t>Γράψε οι ασκήσεις σε ποια </a:t>
            </a:r>
            <a:r>
              <a:rPr lang="el-GR" sz="1800" dirty="0" err="1" smtClean="0">
                <a:solidFill>
                  <a:schemeClr val="bg1"/>
                </a:solidFill>
                <a:latin typeface="Montserrat Black"/>
                <a:ea typeface="Montserrat Black"/>
                <a:cs typeface="Montserrat Black"/>
                <a:sym typeface="Montserrat Black"/>
              </a:rPr>
              <a:t>μυΙκή</a:t>
            </a:r>
            <a:r>
              <a:rPr lang="el-GR" sz="1800" dirty="0" smtClean="0">
                <a:solidFill>
                  <a:schemeClr val="bg1"/>
                </a:solidFill>
                <a:latin typeface="Montserrat Black"/>
                <a:ea typeface="Montserrat Black"/>
                <a:cs typeface="Montserrat Black"/>
                <a:sym typeface="Montserrat Black"/>
              </a:rPr>
              <a:t> ομάδα στοχεύουν</a:t>
            </a:r>
            <a:endParaRPr sz="1800" dirty="0">
              <a:solidFill>
                <a:schemeClr val="bg1"/>
              </a:solidFill>
              <a:latin typeface="Montserrat Black"/>
              <a:ea typeface="Montserrat Black"/>
              <a:cs typeface="Montserrat Black"/>
              <a:sym typeface="Montserrat Black"/>
            </a:endParaRPr>
          </a:p>
        </p:txBody>
      </p:sp>
      <p:sp>
        <p:nvSpPr>
          <p:cNvPr id="2493" name="Google Shape;2493;p38"/>
          <p:cNvSpPr txBox="1">
            <a:spLocks noGrp="1"/>
          </p:cNvSpPr>
          <p:nvPr>
            <p:ph type="title" idx="4"/>
          </p:nvPr>
        </p:nvSpPr>
        <p:spPr>
          <a:xfrm>
            <a:off x="3937894" y="2656067"/>
            <a:ext cx="927600" cy="44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03</a:t>
            </a:r>
            <a:endParaRPr/>
          </a:p>
        </p:txBody>
      </p:sp>
      <p:sp>
        <p:nvSpPr>
          <p:cNvPr id="2494" name="Google Shape;2494;p38"/>
          <p:cNvSpPr txBox="1">
            <a:spLocks noGrp="1"/>
          </p:cNvSpPr>
          <p:nvPr>
            <p:ph type="subTitle" idx="5"/>
          </p:nvPr>
        </p:nvSpPr>
        <p:spPr>
          <a:xfrm>
            <a:off x="4935591" y="2656067"/>
            <a:ext cx="3839132" cy="62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sz="1800" dirty="0" smtClean="0">
                <a:solidFill>
                  <a:schemeClr val="bg1"/>
                </a:solidFill>
              </a:rPr>
              <a:t>Μελέτησε την παρουσίαση που αφορά τις βασικές αρχές σχεδιασμού</a:t>
            </a:r>
            <a:endParaRPr sz="1800" dirty="0">
              <a:solidFill>
                <a:schemeClr val="bg1"/>
              </a:solidFill>
              <a:sym typeface="Montserrat Black"/>
            </a:endParaRPr>
          </a:p>
        </p:txBody>
      </p:sp>
      <p:sp>
        <p:nvSpPr>
          <p:cNvPr id="2495" name="Google Shape;2495;p38"/>
          <p:cNvSpPr txBox="1">
            <a:spLocks noGrp="1"/>
          </p:cNvSpPr>
          <p:nvPr>
            <p:ph type="title" idx="6"/>
          </p:nvPr>
        </p:nvSpPr>
        <p:spPr>
          <a:xfrm>
            <a:off x="3938619" y="3714100"/>
            <a:ext cx="927600" cy="44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04</a:t>
            </a:r>
            <a:endParaRPr/>
          </a:p>
        </p:txBody>
      </p:sp>
      <p:sp>
        <p:nvSpPr>
          <p:cNvPr id="2496" name="Google Shape;2496;p38"/>
          <p:cNvSpPr txBox="1">
            <a:spLocks noGrp="1"/>
          </p:cNvSpPr>
          <p:nvPr>
            <p:ph type="subTitle" idx="7"/>
          </p:nvPr>
        </p:nvSpPr>
        <p:spPr>
          <a:xfrm>
            <a:off x="4936043" y="3714100"/>
            <a:ext cx="4014526" cy="62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sz="1800" dirty="0" smtClean="0">
                <a:solidFill>
                  <a:schemeClr val="bg1"/>
                </a:solidFill>
                <a:latin typeface="Montserrat Black"/>
                <a:ea typeface="Montserrat Black"/>
                <a:cs typeface="Montserrat Black"/>
                <a:sym typeface="Montserrat Black"/>
              </a:rPr>
              <a:t>Κάνε πιο ενδιαφέρουσα την παρουσίασή σου με </a:t>
            </a:r>
            <a:r>
              <a:rPr lang="en-US" sz="1800" dirty="0" smtClean="0">
                <a:solidFill>
                  <a:schemeClr val="bg1"/>
                </a:solidFill>
                <a:latin typeface="Montserrat Black"/>
                <a:ea typeface="Montserrat Black"/>
                <a:cs typeface="Montserrat Black"/>
                <a:sym typeface="Montserrat Black"/>
              </a:rPr>
              <a:t>animated  clip art</a:t>
            </a:r>
            <a:r>
              <a:rPr lang="el-GR" sz="1800" dirty="0" smtClean="0">
                <a:solidFill>
                  <a:schemeClr val="bg1"/>
                </a:solidFill>
                <a:latin typeface="Montserrat Black"/>
                <a:ea typeface="Montserrat Black"/>
                <a:cs typeface="Montserrat Black"/>
                <a:sym typeface="Montserrat Black"/>
              </a:rPr>
              <a:t>.Αντικατέστησε τις υπάρχουσες εικόνες με δικές σου</a:t>
            </a:r>
            <a:endParaRPr sz="1800" dirty="0">
              <a:solidFill>
                <a:schemeClr val="bg1"/>
              </a:solidFill>
              <a:latin typeface="Montserrat Black"/>
              <a:ea typeface="Montserrat Black"/>
              <a:cs typeface="Montserrat Black"/>
              <a:sym typeface="Montserrat Black"/>
            </a:endParaRPr>
          </a:p>
        </p:txBody>
      </p:sp>
      <p:grpSp>
        <p:nvGrpSpPr>
          <p:cNvPr id="2501" name="Google Shape;2501;p38"/>
          <p:cNvGrpSpPr/>
          <p:nvPr/>
        </p:nvGrpSpPr>
        <p:grpSpPr>
          <a:xfrm>
            <a:off x="947229" y="540004"/>
            <a:ext cx="1698771" cy="1154487"/>
            <a:chOff x="720000" y="3298275"/>
            <a:chExt cx="1921904" cy="1306128"/>
          </a:xfrm>
        </p:grpSpPr>
        <p:sp>
          <p:nvSpPr>
            <p:cNvPr id="2502" name="Google Shape;2502;p38"/>
            <p:cNvSpPr/>
            <p:nvPr/>
          </p:nvSpPr>
          <p:spPr>
            <a:xfrm>
              <a:off x="1222425" y="3298275"/>
              <a:ext cx="1419479" cy="1122053"/>
            </a:xfrm>
            <a:custGeom>
              <a:avLst/>
              <a:gdLst/>
              <a:ahLst/>
              <a:cxnLst/>
              <a:rect l="l" t="t" r="r" b="b"/>
              <a:pathLst>
                <a:path w="250349" h="197893" extrusionOk="0">
                  <a:moveTo>
                    <a:pt x="246463" y="0"/>
                  </a:moveTo>
                  <a:lnTo>
                    <a:pt x="0" y="192897"/>
                  </a:lnTo>
                  <a:lnTo>
                    <a:pt x="3886" y="197893"/>
                  </a:lnTo>
                  <a:lnTo>
                    <a:pt x="250349" y="4996"/>
                  </a:lnTo>
                  <a:lnTo>
                    <a:pt x="246463" y="0"/>
                  </a:ln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3" name="Google Shape;2503;p38"/>
            <p:cNvSpPr/>
            <p:nvPr/>
          </p:nvSpPr>
          <p:spPr>
            <a:xfrm>
              <a:off x="720000" y="3482350"/>
              <a:ext cx="1419479" cy="1122053"/>
            </a:xfrm>
            <a:custGeom>
              <a:avLst/>
              <a:gdLst/>
              <a:ahLst/>
              <a:cxnLst/>
              <a:rect l="l" t="t" r="r" b="b"/>
              <a:pathLst>
                <a:path w="250349" h="197893" extrusionOk="0">
                  <a:moveTo>
                    <a:pt x="246463" y="0"/>
                  </a:moveTo>
                  <a:lnTo>
                    <a:pt x="0" y="192897"/>
                  </a:lnTo>
                  <a:lnTo>
                    <a:pt x="3886" y="197893"/>
                  </a:lnTo>
                  <a:lnTo>
                    <a:pt x="250349" y="4996"/>
                  </a:lnTo>
                  <a:lnTo>
                    <a:pt x="246463" y="0"/>
                  </a:ln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92" name="Google Shape;2392;p36"/>
          <p:cNvGrpSpPr/>
          <p:nvPr/>
        </p:nvGrpSpPr>
        <p:grpSpPr>
          <a:xfrm>
            <a:off x="3818213" y="888288"/>
            <a:ext cx="5212075" cy="3685882"/>
            <a:chOff x="3818213" y="888288"/>
            <a:chExt cx="5212075" cy="3685882"/>
          </a:xfrm>
        </p:grpSpPr>
        <p:grpSp>
          <p:nvGrpSpPr>
            <p:cNvPr id="2393" name="Google Shape;2393;p36"/>
            <p:cNvGrpSpPr/>
            <p:nvPr/>
          </p:nvGrpSpPr>
          <p:grpSpPr>
            <a:xfrm>
              <a:off x="4266717" y="4448169"/>
              <a:ext cx="3846821" cy="126000"/>
              <a:chOff x="401700" y="3990925"/>
              <a:chExt cx="4170900" cy="126000"/>
            </a:xfrm>
          </p:grpSpPr>
          <p:cxnSp>
            <p:nvCxnSpPr>
              <p:cNvPr id="2394" name="Google Shape;2394;p36"/>
              <p:cNvCxnSpPr/>
              <p:nvPr/>
            </p:nvCxnSpPr>
            <p:spPr>
              <a:xfrm>
                <a:off x="401700" y="3990925"/>
                <a:ext cx="4170900" cy="0"/>
              </a:xfrm>
              <a:prstGeom prst="straightConnector1">
                <a:avLst/>
              </a:prstGeom>
              <a:noFill/>
              <a:ln w="28575" cap="flat" cmpd="sng">
                <a:solidFill>
                  <a:srgbClr val="E6E6E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395" name="Google Shape;2395;p36"/>
              <p:cNvCxnSpPr/>
              <p:nvPr/>
            </p:nvCxnSpPr>
            <p:spPr>
              <a:xfrm>
                <a:off x="1055464" y="4116925"/>
                <a:ext cx="2329500" cy="0"/>
              </a:xfrm>
              <a:prstGeom prst="straightConnector1">
                <a:avLst/>
              </a:prstGeom>
              <a:noFill/>
              <a:ln w="28575" cap="flat" cmpd="sng">
                <a:solidFill>
                  <a:srgbClr val="E6E6E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2396" name="Google Shape;2396;p36"/>
            <p:cNvGrpSpPr/>
            <p:nvPr/>
          </p:nvGrpSpPr>
          <p:grpSpPr>
            <a:xfrm>
              <a:off x="3818213" y="888288"/>
              <a:ext cx="5212075" cy="3451650"/>
              <a:chOff x="1190200" y="943625"/>
              <a:chExt cx="5212075" cy="3451650"/>
            </a:xfrm>
          </p:grpSpPr>
          <p:sp>
            <p:nvSpPr>
              <p:cNvPr id="2397" name="Google Shape;2397;p36"/>
              <p:cNvSpPr/>
              <p:nvPr/>
            </p:nvSpPr>
            <p:spPr>
              <a:xfrm>
                <a:off x="1190200" y="4224300"/>
                <a:ext cx="5212075" cy="3350"/>
              </a:xfrm>
              <a:custGeom>
                <a:avLst/>
                <a:gdLst/>
                <a:ahLst/>
                <a:cxnLst/>
                <a:rect l="l" t="t" r="r" b="b"/>
                <a:pathLst>
                  <a:path w="208483" h="134" extrusionOk="0">
                    <a:moveTo>
                      <a:pt x="0" y="0"/>
                    </a:moveTo>
                    <a:lnTo>
                      <a:pt x="0" y="134"/>
                    </a:lnTo>
                    <a:lnTo>
                      <a:pt x="208482" y="134"/>
                    </a:lnTo>
                    <a:lnTo>
                      <a:pt x="208482" y="0"/>
                    </a:lnTo>
                    <a:close/>
                  </a:path>
                </a:pathLst>
              </a:custGeom>
              <a:solidFill>
                <a:srgbClr val="EBEBE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98" name="Google Shape;2398;p36"/>
              <p:cNvSpPr/>
              <p:nvPr/>
            </p:nvSpPr>
            <p:spPr>
              <a:xfrm>
                <a:off x="5324800" y="4295175"/>
                <a:ext cx="271050" cy="3375"/>
              </a:xfrm>
              <a:custGeom>
                <a:avLst/>
                <a:gdLst/>
                <a:ahLst/>
                <a:cxnLst/>
                <a:rect l="l" t="t" r="r" b="b"/>
                <a:pathLst>
                  <a:path w="10842" h="135" extrusionOk="0">
                    <a:moveTo>
                      <a:pt x="1" y="1"/>
                    </a:moveTo>
                    <a:lnTo>
                      <a:pt x="1" y="134"/>
                    </a:lnTo>
                    <a:lnTo>
                      <a:pt x="10842" y="134"/>
                    </a:lnTo>
                    <a:lnTo>
                      <a:pt x="10842" y="1"/>
                    </a:lnTo>
                    <a:close/>
                  </a:path>
                </a:pathLst>
              </a:custGeom>
              <a:solidFill>
                <a:srgbClr val="EBEBE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99" name="Google Shape;2399;p36"/>
              <p:cNvSpPr/>
              <p:nvPr/>
            </p:nvSpPr>
            <p:spPr>
              <a:xfrm>
                <a:off x="4390800" y="4314375"/>
                <a:ext cx="90100" cy="2525"/>
              </a:xfrm>
              <a:custGeom>
                <a:avLst/>
                <a:gdLst/>
                <a:ahLst/>
                <a:cxnLst/>
                <a:rect l="l" t="t" r="r" b="b"/>
                <a:pathLst>
                  <a:path w="3604" h="101" extrusionOk="0">
                    <a:moveTo>
                      <a:pt x="1" y="0"/>
                    </a:moveTo>
                    <a:lnTo>
                      <a:pt x="1" y="100"/>
                    </a:lnTo>
                    <a:lnTo>
                      <a:pt x="3603" y="100"/>
                    </a:lnTo>
                    <a:lnTo>
                      <a:pt x="3603" y="0"/>
                    </a:lnTo>
                    <a:close/>
                  </a:path>
                </a:pathLst>
              </a:custGeom>
              <a:solidFill>
                <a:srgbClr val="EBEBE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00" name="Google Shape;2400;p36"/>
              <p:cNvSpPr/>
              <p:nvPr/>
            </p:nvSpPr>
            <p:spPr>
              <a:xfrm>
                <a:off x="5680050" y="4391925"/>
                <a:ext cx="200175" cy="3350"/>
              </a:xfrm>
              <a:custGeom>
                <a:avLst/>
                <a:gdLst/>
                <a:ahLst/>
                <a:cxnLst/>
                <a:rect l="l" t="t" r="r" b="b"/>
                <a:pathLst>
                  <a:path w="8007" h="134" extrusionOk="0">
                    <a:moveTo>
                      <a:pt x="1" y="0"/>
                    </a:moveTo>
                    <a:lnTo>
                      <a:pt x="1" y="134"/>
                    </a:lnTo>
                    <a:lnTo>
                      <a:pt x="8007" y="134"/>
                    </a:lnTo>
                    <a:lnTo>
                      <a:pt x="8007" y="0"/>
                    </a:lnTo>
                    <a:close/>
                  </a:path>
                </a:pathLst>
              </a:custGeom>
              <a:solidFill>
                <a:srgbClr val="EBEBE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01" name="Google Shape;2401;p36"/>
              <p:cNvSpPr/>
              <p:nvPr/>
            </p:nvSpPr>
            <p:spPr>
              <a:xfrm>
                <a:off x="1737250" y="4312700"/>
                <a:ext cx="170150" cy="3350"/>
              </a:xfrm>
              <a:custGeom>
                <a:avLst/>
                <a:gdLst/>
                <a:ahLst/>
                <a:cxnLst/>
                <a:rect l="l" t="t" r="r" b="b"/>
                <a:pathLst>
                  <a:path w="6806" h="134" extrusionOk="0">
                    <a:moveTo>
                      <a:pt x="0" y="0"/>
                    </a:moveTo>
                    <a:lnTo>
                      <a:pt x="0" y="134"/>
                    </a:lnTo>
                    <a:lnTo>
                      <a:pt x="6805" y="134"/>
                    </a:lnTo>
                    <a:lnTo>
                      <a:pt x="6805" y="0"/>
                    </a:lnTo>
                    <a:close/>
                  </a:path>
                </a:pathLst>
              </a:custGeom>
              <a:solidFill>
                <a:srgbClr val="EBEBE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02" name="Google Shape;2402;p36"/>
              <p:cNvSpPr/>
              <p:nvPr/>
            </p:nvSpPr>
            <p:spPr>
              <a:xfrm>
                <a:off x="1962400" y="4312700"/>
                <a:ext cx="383650" cy="3350"/>
              </a:xfrm>
              <a:custGeom>
                <a:avLst/>
                <a:gdLst/>
                <a:ahLst/>
                <a:cxnLst/>
                <a:rect l="l" t="t" r="r" b="b"/>
                <a:pathLst>
                  <a:path w="15346" h="134" extrusionOk="0">
                    <a:moveTo>
                      <a:pt x="1" y="0"/>
                    </a:moveTo>
                    <a:lnTo>
                      <a:pt x="1" y="134"/>
                    </a:lnTo>
                    <a:lnTo>
                      <a:pt x="15345" y="134"/>
                    </a:lnTo>
                    <a:lnTo>
                      <a:pt x="15345" y="0"/>
                    </a:lnTo>
                    <a:close/>
                  </a:path>
                </a:pathLst>
              </a:custGeom>
              <a:solidFill>
                <a:srgbClr val="EBEBE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03" name="Google Shape;2403;p36"/>
              <p:cNvSpPr/>
              <p:nvPr/>
            </p:nvSpPr>
            <p:spPr>
              <a:xfrm>
                <a:off x="3292525" y="4356900"/>
                <a:ext cx="976550" cy="3350"/>
              </a:xfrm>
              <a:custGeom>
                <a:avLst/>
                <a:gdLst/>
                <a:ahLst/>
                <a:cxnLst/>
                <a:rect l="l" t="t" r="r" b="b"/>
                <a:pathLst>
                  <a:path w="39062" h="134" extrusionOk="0">
                    <a:moveTo>
                      <a:pt x="0" y="0"/>
                    </a:moveTo>
                    <a:lnTo>
                      <a:pt x="0" y="134"/>
                    </a:lnTo>
                    <a:lnTo>
                      <a:pt x="39062" y="134"/>
                    </a:lnTo>
                    <a:lnTo>
                      <a:pt x="39062" y="0"/>
                    </a:lnTo>
                    <a:close/>
                  </a:path>
                </a:pathLst>
              </a:custGeom>
              <a:solidFill>
                <a:srgbClr val="EBEBE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04" name="Google Shape;2404;p36"/>
              <p:cNvSpPr/>
              <p:nvPr/>
            </p:nvSpPr>
            <p:spPr>
              <a:xfrm>
                <a:off x="2742125" y="1318050"/>
                <a:ext cx="735550" cy="246025"/>
              </a:xfrm>
              <a:custGeom>
                <a:avLst/>
                <a:gdLst/>
                <a:ahLst/>
                <a:cxnLst/>
                <a:rect l="l" t="t" r="r" b="b"/>
                <a:pathLst>
                  <a:path w="29422" h="9841" extrusionOk="0">
                    <a:moveTo>
                      <a:pt x="4771" y="1"/>
                    </a:moveTo>
                    <a:cubicBezTo>
                      <a:pt x="2202" y="1"/>
                      <a:pt x="1368" y="2836"/>
                      <a:pt x="2436" y="6805"/>
                    </a:cubicBezTo>
                    <a:cubicBezTo>
                      <a:pt x="2002" y="7539"/>
                      <a:pt x="1" y="8607"/>
                      <a:pt x="101" y="9841"/>
                    </a:cubicBezTo>
                    <a:lnTo>
                      <a:pt x="29388" y="9841"/>
                    </a:lnTo>
                    <a:cubicBezTo>
                      <a:pt x="29422" y="9674"/>
                      <a:pt x="29355" y="9607"/>
                      <a:pt x="29322" y="9507"/>
                    </a:cubicBezTo>
                    <a:cubicBezTo>
                      <a:pt x="28673" y="8146"/>
                      <a:pt x="27426" y="7036"/>
                      <a:pt x="26499" y="7036"/>
                    </a:cubicBezTo>
                    <a:cubicBezTo>
                      <a:pt x="26472" y="7036"/>
                      <a:pt x="26446" y="7037"/>
                      <a:pt x="26420" y="7039"/>
                    </a:cubicBezTo>
                    <a:cubicBezTo>
                      <a:pt x="26053" y="7039"/>
                      <a:pt x="25786" y="7272"/>
                      <a:pt x="25619" y="7539"/>
                    </a:cubicBezTo>
                    <a:cubicBezTo>
                      <a:pt x="23948" y="5868"/>
                      <a:pt x="22038" y="4793"/>
                      <a:pt x="20425" y="4793"/>
                    </a:cubicBezTo>
                    <a:cubicBezTo>
                      <a:pt x="20332" y="4793"/>
                      <a:pt x="20240" y="4797"/>
                      <a:pt x="20148" y="4804"/>
                    </a:cubicBezTo>
                    <a:cubicBezTo>
                      <a:pt x="19348" y="4837"/>
                      <a:pt x="18647" y="5204"/>
                      <a:pt x="18180" y="5838"/>
                    </a:cubicBezTo>
                    <a:cubicBezTo>
                      <a:pt x="16312" y="3170"/>
                      <a:pt x="13911" y="1268"/>
                      <a:pt x="12143" y="1268"/>
                    </a:cubicBezTo>
                    <a:cubicBezTo>
                      <a:pt x="11142" y="1268"/>
                      <a:pt x="10508" y="1869"/>
                      <a:pt x="10308" y="2936"/>
                    </a:cubicBezTo>
                    <a:cubicBezTo>
                      <a:pt x="8407" y="1135"/>
                      <a:pt x="6405" y="1"/>
                      <a:pt x="4771" y="1"/>
                    </a:cubicBezTo>
                    <a:close/>
                  </a:path>
                </a:pathLst>
              </a:custGeom>
              <a:solidFill>
                <a:srgbClr val="FAFAF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05" name="Google Shape;2405;p36"/>
              <p:cNvSpPr/>
              <p:nvPr/>
            </p:nvSpPr>
            <p:spPr>
              <a:xfrm>
                <a:off x="4088100" y="943625"/>
                <a:ext cx="570425" cy="190975"/>
              </a:xfrm>
              <a:custGeom>
                <a:avLst/>
                <a:gdLst/>
                <a:ahLst/>
                <a:cxnLst/>
                <a:rect l="l" t="t" r="r" b="b"/>
                <a:pathLst>
                  <a:path w="22817" h="7639" extrusionOk="0">
                    <a:moveTo>
                      <a:pt x="3703" y="0"/>
                    </a:moveTo>
                    <a:cubicBezTo>
                      <a:pt x="1701" y="0"/>
                      <a:pt x="1101" y="2235"/>
                      <a:pt x="1868" y="5271"/>
                    </a:cubicBezTo>
                    <a:cubicBezTo>
                      <a:pt x="1535" y="5838"/>
                      <a:pt x="0" y="6638"/>
                      <a:pt x="33" y="7639"/>
                    </a:cubicBezTo>
                    <a:lnTo>
                      <a:pt x="22816" y="7639"/>
                    </a:lnTo>
                    <a:lnTo>
                      <a:pt x="22716" y="7439"/>
                    </a:lnTo>
                    <a:cubicBezTo>
                      <a:pt x="22226" y="6327"/>
                      <a:pt x="21254" y="5503"/>
                      <a:pt x="20524" y="5503"/>
                    </a:cubicBezTo>
                    <a:cubicBezTo>
                      <a:pt x="20510" y="5503"/>
                      <a:pt x="20496" y="5503"/>
                      <a:pt x="20481" y="5504"/>
                    </a:cubicBezTo>
                    <a:cubicBezTo>
                      <a:pt x="20215" y="5504"/>
                      <a:pt x="19981" y="5671"/>
                      <a:pt x="19881" y="5904"/>
                    </a:cubicBezTo>
                    <a:cubicBezTo>
                      <a:pt x="18606" y="4598"/>
                      <a:pt x="17186" y="3756"/>
                      <a:pt x="15945" y="3756"/>
                    </a:cubicBezTo>
                    <a:cubicBezTo>
                      <a:pt x="15855" y="3756"/>
                      <a:pt x="15766" y="3761"/>
                      <a:pt x="15678" y="3770"/>
                    </a:cubicBezTo>
                    <a:cubicBezTo>
                      <a:pt x="15111" y="3803"/>
                      <a:pt x="14510" y="4103"/>
                      <a:pt x="14144" y="4570"/>
                    </a:cubicBezTo>
                    <a:cubicBezTo>
                      <a:pt x="12676" y="2469"/>
                      <a:pt x="10808" y="968"/>
                      <a:pt x="9440" y="968"/>
                    </a:cubicBezTo>
                    <a:cubicBezTo>
                      <a:pt x="8673" y="968"/>
                      <a:pt x="8173" y="1468"/>
                      <a:pt x="8006" y="2268"/>
                    </a:cubicBezTo>
                    <a:cubicBezTo>
                      <a:pt x="6505" y="834"/>
                      <a:pt x="4970" y="0"/>
                      <a:pt x="3703" y="0"/>
                    </a:cubicBezTo>
                    <a:close/>
                  </a:path>
                </a:pathLst>
              </a:custGeom>
              <a:solidFill>
                <a:srgbClr val="FAFAF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06" name="Google Shape;2406;p36"/>
              <p:cNvSpPr/>
              <p:nvPr/>
            </p:nvSpPr>
            <p:spPr>
              <a:xfrm>
                <a:off x="1812300" y="1099575"/>
                <a:ext cx="698850" cy="236025"/>
              </a:xfrm>
              <a:custGeom>
                <a:avLst/>
                <a:gdLst/>
                <a:ahLst/>
                <a:cxnLst/>
                <a:rect l="l" t="t" r="r" b="b"/>
                <a:pathLst>
                  <a:path w="27954" h="9441" extrusionOk="0">
                    <a:moveTo>
                      <a:pt x="7606" y="0"/>
                    </a:moveTo>
                    <a:cubicBezTo>
                      <a:pt x="5971" y="0"/>
                      <a:pt x="5238" y="1735"/>
                      <a:pt x="5471" y="4403"/>
                    </a:cubicBezTo>
                    <a:cubicBezTo>
                      <a:pt x="4670" y="3603"/>
                      <a:pt x="3937" y="3136"/>
                      <a:pt x="3269" y="3136"/>
                    </a:cubicBezTo>
                    <a:cubicBezTo>
                      <a:pt x="2402" y="3136"/>
                      <a:pt x="1969" y="4036"/>
                      <a:pt x="2069" y="5404"/>
                    </a:cubicBezTo>
                    <a:lnTo>
                      <a:pt x="1835" y="5404"/>
                    </a:lnTo>
                    <a:cubicBezTo>
                      <a:pt x="501" y="5637"/>
                      <a:pt x="0" y="7405"/>
                      <a:pt x="634" y="9440"/>
                    </a:cubicBezTo>
                    <a:lnTo>
                      <a:pt x="27954" y="9440"/>
                    </a:lnTo>
                    <a:cubicBezTo>
                      <a:pt x="27372" y="8276"/>
                      <a:pt x="26382" y="7269"/>
                      <a:pt x="25654" y="7269"/>
                    </a:cubicBezTo>
                    <a:cubicBezTo>
                      <a:pt x="25631" y="7269"/>
                      <a:pt x="25608" y="7270"/>
                      <a:pt x="25585" y="7272"/>
                    </a:cubicBezTo>
                    <a:cubicBezTo>
                      <a:pt x="25285" y="7305"/>
                      <a:pt x="25018" y="7539"/>
                      <a:pt x="24952" y="7839"/>
                    </a:cubicBezTo>
                    <a:cubicBezTo>
                      <a:pt x="23533" y="6073"/>
                      <a:pt x="21935" y="4993"/>
                      <a:pt x="20580" y="4993"/>
                    </a:cubicBezTo>
                    <a:cubicBezTo>
                      <a:pt x="20502" y="4993"/>
                      <a:pt x="20425" y="4996"/>
                      <a:pt x="20348" y="5004"/>
                    </a:cubicBezTo>
                    <a:cubicBezTo>
                      <a:pt x="19681" y="5037"/>
                      <a:pt x="19114" y="5437"/>
                      <a:pt x="18781" y="6038"/>
                    </a:cubicBezTo>
                    <a:cubicBezTo>
                      <a:pt x="17146" y="3269"/>
                      <a:pt x="15111" y="1334"/>
                      <a:pt x="13677" y="1334"/>
                    </a:cubicBezTo>
                    <a:cubicBezTo>
                      <a:pt x="12843" y="1334"/>
                      <a:pt x="12409" y="1935"/>
                      <a:pt x="12243" y="3002"/>
                    </a:cubicBezTo>
                    <a:cubicBezTo>
                      <a:pt x="10575" y="1168"/>
                      <a:pt x="8907" y="0"/>
                      <a:pt x="7606" y="0"/>
                    </a:cubicBezTo>
                    <a:close/>
                  </a:path>
                </a:pathLst>
              </a:custGeom>
              <a:solidFill>
                <a:srgbClr val="FAFAF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07" name="Google Shape;2407;p36"/>
              <p:cNvSpPr/>
              <p:nvPr/>
            </p:nvSpPr>
            <p:spPr>
              <a:xfrm>
                <a:off x="4540075" y="1830075"/>
                <a:ext cx="801425" cy="271900"/>
              </a:xfrm>
              <a:custGeom>
                <a:avLst/>
                <a:gdLst/>
                <a:ahLst/>
                <a:cxnLst/>
                <a:rect l="l" t="t" r="r" b="b"/>
                <a:pathLst>
                  <a:path w="32057" h="10876" extrusionOk="0">
                    <a:moveTo>
                      <a:pt x="8740" y="1"/>
                    </a:moveTo>
                    <a:cubicBezTo>
                      <a:pt x="6872" y="1"/>
                      <a:pt x="6038" y="2002"/>
                      <a:pt x="6272" y="5038"/>
                    </a:cubicBezTo>
                    <a:cubicBezTo>
                      <a:pt x="5371" y="4171"/>
                      <a:pt x="4471" y="3603"/>
                      <a:pt x="3770" y="3603"/>
                    </a:cubicBezTo>
                    <a:cubicBezTo>
                      <a:pt x="2769" y="3603"/>
                      <a:pt x="2302" y="4604"/>
                      <a:pt x="2402" y="6205"/>
                    </a:cubicBezTo>
                    <a:cubicBezTo>
                      <a:pt x="2302" y="6205"/>
                      <a:pt x="2236" y="6205"/>
                      <a:pt x="2136" y="6239"/>
                    </a:cubicBezTo>
                    <a:cubicBezTo>
                      <a:pt x="601" y="6506"/>
                      <a:pt x="1" y="8540"/>
                      <a:pt x="768" y="10875"/>
                    </a:cubicBezTo>
                    <a:lnTo>
                      <a:pt x="32057" y="10875"/>
                    </a:lnTo>
                    <a:cubicBezTo>
                      <a:pt x="31268" y="9429"/>
                      <a:pt x="30123" y="8339"/>
                      <a:pt x="29292" y="8339"/>
                    </a:cubicBezTo>
                    <a:cubicBezTo>
                      <a:pt x="29280" y="8339"/>
                      <a:pt x="29267" y="8340"/>
                      <a:pt x="29255" y="8340"/>
                    </a:cubicBezTo>
                    <a:cubicBezTo>
                      <a:pt x="28921" y="8374"/>
                      <a:pt x="28621" y="8607"/>
                      <a:pt x="28554" y="8907"/>
                    </a:cubicBezTo>
                    <a:cubicBezTo>
                      <a:pt x="26901" y="6936"/>
                      <a:pt x="25067" y="5662"/>
                      <a:pt x="23541" y="5662"/>
                    </a:cubicBezTo>
                    <a:cubicBezTo>
                      <a:pt x="23466" y="5662"/>
                      <a:pt x="23391" y="5665"/>
                      <a:pt x="23317" y="5672"/>
                    </a:cubicBezTo>
                    <a:cubicBezTo>
                      <a:pt x="22583" y="5738"/>
                      <a:pt x="21883" y="6172"/>
                      <a:pt x="21549" y="6873"/>
                    </a:cubicBezTo>
                    <a:cubicBezTo>
                      <a:pt x="19648" y="3704"/>
                      <a:pt x="17313" y="1502"/>
                      <a:pt x="15712" y="1502"/>
                    </a:cubicBezTo>
                    <a:cubicBezTo>
                      <a:pt x="14778" y="1502"/>
                      <a:pt x="14211" y="2202"/>
                      <a:pt x="14044" y="3403"/>
                    </a:cubicBezTo>
                    <a:cubicBezTo>
                      <a:pt x="12143" y="1268"/>
                      <a:pt x="10241" y="1"/>
                      <a:pt x="8740" y="1"/>
                    </a:cubicBezTo>
                    <a:close/>
                  </a:path>
                </a:pathLst>
              </a:custGeom>
              <a:solidFill>
                <a:srgbClr val="FAFAF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08" name="Google Shape;2408;p36"/>
              <p:cNvSpPr/>
              <p:nvPr/>
            </p:nvSpPr>
            <p:spPr>
              <a:xfrm>
                <a:off x="1962400" y="1622425"/>
                <a:ext cx="339450" cy="85925"/>
              </a:xfrm>
              <a:custGeom>
                <a:avLst/>
                <a:gdLst/>
                <a:ahLst/>
                <a:cxnLst/>
                <a:rect l="l" t="t" r="r" b="b"/>
                <a:pathLst>
                  <a:path w="13578" h="3437" extrusionOk="0">
                    <a:moveTo>
                      <a:pt x="1" y="1"/>
                    </a:moveTo>
                    <a:lnTo>
                      <a:pt x="1268" y="768"/>
                    </a:lnTo>
                    <a:cubicBezTo>
                      <a:pt x="1669" y="1002"/>
                      <a:pt x="2069" y="1235"/>
                      <a:pt x="2436" y="1502"/>
                    </a:cubicBezTo>
                    <a:cubicBezTo>
                      <a:pt x="2803" y="1769"/>
                      <a:pt x="3170" y="2036"/>
                      <a:pt x="3570" y="2303"/>
                    </a:cubicBezTo>
                    <a:cubicBezTo>
                      <a:pt x="3937" y="2536"/>
                      <a:pt x="4270" y="2836"/>
                      <a:pt x="4571" y="3103"/>
                    </a:cubicBezTo>
                    <a:lnTo>
                      <a:pt x="4938" y="3437"/>
                    </a:lnTo>
                    <a:lnTo>
                      <a:pt x="5471" y="3203"/>
                    </a:lnTo>
                    <a:cubicBezTo>
                      <a:pt x="6072" y="3003"/>
                      <a:pt x="6739" y="2803"/>
                      <a:pt x="7406" y="2636"/>
                    </a:cubicBezTo>
                    <a:cubicBezTo>
                      <a:pt x="8073" y="2469"/>
                      <a:pt x="8740" y="2269"/>
                      <a:pt x="9441" y="2102"/>
                    </a:cubicBezTo>
                    <a:cubicBezTo>
                      <a:pt x="10808" y="1702"/>
                      <a:pt x="12176" y="1369"/>
                      <a:pt x="13577" y="935"/>
                    </a:cubicBezTo>
                    <a:lnTo>
                      <a:pt x="13577" y="935"/>
                    </a:lnTo>
                    <a:cubicBezTo>
                      <a:pt x="12743" y="968"/>
                      <a:pt x="11976" y="968"/>
                      <a:pt x="11242" y="1035"/>
                    </a:cubicBezTo>
                    <a:cubicBezTo>
                      <a:pt x="10475" y="1102"/>
                      <a:pt x="9741" y="1202"/>
                      <a:pt x="9007" y="1302"/>
                    </a:cubicBezTo>
                    <a:cubicBezTo>
                      <a:pt x="8307" y="1369"/>
                      <a:pt x="7573" y="1535"/>
                      <a:pt x="6839" y="1769"/>
                    </a:cubicBezTo>
                    <a:cubicBezTo>
                      <a:pt x="6305" y="1869"/>
                      <a:pt x="5772" y="2036"/>
                      <a:pt x="5238" y="2236"/>
                    </a:cubicBezTo>
                    <a:cubicBezTo>
                      <a:pt x="4571" y="1769"/>
                      <a:pt x="3803" y="1335"/>
                      <a:pt x="3036" y="1002"/>
                    </a:cubicBezTo>
                    <a:cubicBezTo>
                      <a:pt x="2536" y="802"/>
                      <a:pt x="2102" y="568"/>
                      <a:pt x="1602" y="401"/>
                    </a:cubicBezTo>
                    <a:cubicBezTo>
                      <a:pt x="1102" y="234"/>
                      <a:pt x="534" y="134"/>
                      <a:pt x="1" y="1"/>
                    </a:cubicBezTo>
                    <a:close/>
                  </a:path>
                </a:pathLst>
              </a:custGeom>
              <a:solidFill>
                <a:srgbClr val="EBEBE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09" name="Google Shape;2409;p36"/>
              <p:cNvSpPr/>
              <p:nvPr/>
            </p:nvSpPr>
            <p:spPr>
              <a:xfrm>
                <a:off x="2511975" y="1750850"/>
                <a:ext cx="340250" cy="86775"/>
              </a:xfrm>
              <a:custGeom>
                <a:avLst/>
                <a:gdLst/>
                <a:ahLst/>
                <a:cxnLst/>
                <a:rect l="l" t="t" r="r" b="b"/>
                <a:pathLst>
                  <a:path w="13610" h="3471" extrusionOk="0">
                    <a:moveTo>
                      <a:pt x="0" y="1"/>
                    </a:moveTo>
                    <a:lnTo>
                      <a:pt x="1268" y="735"/>
                    </a:lnTo>
                    <a:cubicBezTo>
                      <a:pt x="1668" y="1002"/>
                      <a:pt x="2035" y="1235"/>
                      <a:pt x="2469" y="1502"/>
                    </a:cubicBezTo>
                    <a:cubicBezTo>
                      <a:pt x="2869" y="1736"/>
                      <a:pt x="3202" y="2036"/>
                      <a:pt x="3603" y="2303"/>
                    </a:cubicBezTo>
                    <a:cubicBezTo>
                      <a:pt x="3970" y="2536"/>
                      <a:pt x="4270" y="2836"/>
                      <a:pt x="4603" y="3137"/>
                    </a:cubicBezTo>
                    <a:lnTo>
                      <a:pt x="4970" y="3470"/>
                    </a:lnTo>
                    <a:lnTo>
                      <a:pt x="5504" y="3237"/>
                    </a:lnTo>
                    <a:cubicBezTo>
                      <a:pt x="6104" y="3003"/>
                      <a:pt x="6772" y="2836"/>
                      <a:pt x="7439" y="2636"/>
                    </a:cubicBezTo>
                    <a:cubicBezTo>
                      <a:pt x="8106" y="2403"/>
                      <a:pt x="8773" y="2236"/>
                      <a:pt x="9474" y="2069"/>
                    </a:cubicBezTo>
                    <a:cubicBezTo>
                      <a:pt x="10841" y="1702"/>
                      <a:pt x="12209" y="1369"/>
                      <a:pt x="13610" y="902"/>
                    </a:cubicBezTo>
                    <a:cubicBezTo>
                      <a:pt x="12709" y="902"/>
                      <a:pt x="11975" y="968"/>
                      <a:pt x="11208" y="1035"/>
                    </a:cubicBezTo>
                    <a:cubicBezTo>
                      <a:pt x="10474" y="1068"/>
                      <a:pt x="9707" y="1202"/>
                      <a:pt x="9007" y="1269"/>
                    </a:cubicBezTo>
                    <a:cubicBezTo>
                      <a:pt x="8306" y="1369"/>
                      <a:pt x="7539" y="1535"/>
                      <a:pt x="6838" y="1736"/>
                    </a:cubicBezTo>
                    <a:cubicBezTo>
                      <a:pt x="6305" y="1869"/>
                      <a:pt x="5771" y="2036"/>
                      <a:pt x="5204" y="2236"/>
                    </a:cubicBezTo>
                    <a:cubicBezTo>
                      <a:pt x="4537" y="1736"/>
                      <a:pt x="3803" y="1335"/>
                      <a:pt x="3036" y="1002"/>
                    </a:cubicBezTo>
                    <a:cubicBezTo>
                      <a:pt x="2602" y="768"/>
                      <a:pt x="2068" y="568"/>
                      <a:pt x="1601" y="401"/>
                    </a:cubicBezTo>
                    <a:cubicBezTo>
                      <a:pt x="1101" y="234"/>
                      <a:pt x="534" y="101"/>
                      <a:pt x="0" y="1"/>
                    </a:cubicBezTo>
                    <a:close/>
                  </a:path>
                </a:pathLst>
              </a:custGeom>
              <a:solidFill>
                <a:srgbClr val="EBEBE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10" name="Google Shape;2410;p36"/>
              <p:cNvSpPr/>
              <p:nvPr/>
            </p:nvSpPr>
            <p:spPr>
              <a:xfrm>
                <a:off x="5154675" y="1675800"/>
                <a:ext cx="393650" cy="100100"/>
              </a:xfrm>
              <a:custGeom>
                <a:avLst/>
                <a:gdLst/>
                <a:ahLst/>
                <a:cxnLst/>
                <a:rect l="l" t="t" r="r" b="b"/>
                <a:pathLst>
                  <a:path w="15746" h="4004" extrusionOk="0">
                    <a:moveTo>
                      <a:pt x="1" y="1"/>
                    </a:moveTo>
                    <a:lnTo>
                      <a:pt x="1435" y="868"/>
                    </a:lnTo>
                    <a:cubicBezTo>
                      <a:pt x="1902" y="1168"/>
                      <a:pt x="2403" y="1469"/>
                      <a:pt x="2836" y="1735"/>
                    </a:cubicBezTo>
                    <a:cubicBezTo>
                      <a:pt x="3237" y="2036"/>
                      <a:pt x="3704" y="2369"/>
                      <a:pt x="4137" y="2669"/>
                    </a:cubicBezTo>
                    <a:cubicBezTo>
                      <a:pt x="4537" y="2970"/>
                      <a:pt x="4904" y="3303"/>
                      <a:pt x="5305" y="3637"/>
                    </a:cubicBezTo>
                    <a:lnTo>
                      <a:pt x="5705" y="4004"/>
                    </a:lnTo>
                    <a:lnTo>
                      <a:pt x="6339" y="3737"/>
                    </a:lnTo>
                    <a:cubicBezTo>
                      <a:pt x="7006" y="3503"/>
                      <a:pt x="7806" y="3236"/>
                      <a:pt x="8540" y="3036"/>
                    </a:cubicBezTo>
                    <a:cubicBezTo>
                      <a:pt x="9308" y="2836"/>
                      <a:pt x="10141" y="2636"/>
                      <a:pt x="10909" y="2403"/>
                    </a:cubicBezTo>
                    <a:cubicBezTo>
                      <a:pt x="12510" y="2002"/>
                      <a:pt x="14144" y="1569"/>
                      <a:pt x="15745" y="1068"/>
                    </a:cubicBezTo>
                    <a:cubicBezTo>
                      <a:pt x="14878" y="1068"/>
                      <a:pt x="14011" y="1135"/>
                      <a:pt x="13144" y="1202"/>
                    </a:cubicBezTo>
                    <a:cubicBezTo>
                      <a:pt x="12243" y="1302"/>
                      <a:pt x="11376" y="1368"/>
                      <a:pt x="10508" y="1535"/>
                    </a:cubicBezTo>
                    <a:cubicBezTo>
                      <a:pt x="9641" y="1702"/>
                      <a:pt x="8807" y="1835"/>
                      <a:pt x="7973" y="2036"/>
                    </a:cubicBezTo>
                    <a:cubicBezTo>
                      <a:pt x="7339" y="2202"/>
                      <a:pt x="6706" y="2369"/>
                      <a:pt x="6072" y="2636"/>
                    </a:cubicBezTo>
                    <a:cubicBezTo>
                      <a:pt x="5305" y="2036"/>
                      <a:pt x="4471" y="1569"/>
                      <a:pt x="3537" y="1168"/>
                    </a:cubicBezTo>
                    <a:cubicBezTo>
                      <a:pt x="2970" y="901"/>
                      <a:pt x="2403" y="701"/>
                      <a:pt x="1836" y="501"/>
                    </a:cubicBezTo>
                    <a:cubicBezTo>
                      <a:pt x="1202" y="301"/>
                      <a:pt x="601" y="134"/>
                      <a:pt x="1" y="1"/>
                    </a:cubicBezTo>
                    <a:close/>
                  </a:path>
                </a:pathLst>
              </a:custGeom>
              <a:solidFill>
                <a:srgbClr val="EBEBE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11" name="Google Shape;2411;p36"/>
              <p:cNvSpPr/>
              <p:nvPr/>
            </p:nvSpPr>
            <p:spPr>
              <a:xfrm>
                <a:off x="4317425" y="1484850"/>
                <a:ext cx="394475" cy="100925"/>
              </a:xfrm>
              <a:custGeom>
                <a:avLst/>
                <a:gdLst/>
                <a:ahLst/>
                <a:cxnLst/>
                <a:rect l="l" t="t" r="r" b="b"/>
                <a:pathLst>
                  <a:path w="15779" h="4037" extrusionOk="0">
                    <a:moveTo>
                      <a:pt x="0" y="0"/>
                    </a:moveTo>
                    <a:lnTo>
                      <a:pt x="1468" y="934"/>
                    </a:lnTo>
                    <a:cubicBezTo>
                      <a:pt x="1902" y="1201"/>
                      <a:pt x="2402" y="1501"/>
                      <a:pt x="2836" y="1801"/>
                    </a:cubicBezTo>
                    <a:cubicBezTo>
                      <a:pt x="3236" y="2102"/>
                      <a:pt x="3703" y="2435"/>
                      <a:pt x="4137" y="2702"/>
                    </a:cubicBezTo>
                    <a:cubicBezTo>
                      <a:pt x="4537" y="3002"/>
                      <a:pt x="4904" y="3336"/>
                      <a:pt x="5304" y="3669"/>
                    </a:cubicBezTo>
                    <a:lnTo>
                      <a:pt x="5704" y="4036"/>
                    </a:lnTo>
                    <a:lnTo>
                      <a:pt x="6338" y="3803"/>
                    </a:lnTo>
                    <a:cubicBezTo>
                      <a:pt x="7005" y="3536"/>
                      <a:pt x="7806" y="3302"/>
                      <a:pt x="8540" y="3102"/>
                    </a:cubicBezTo>
                    <a:cubicBezTo>
                      <a:pt x="9307" y="2869"/>
                      <a:pt x="10141" y="2669"/>
                      <a:pt x="10941" y="2468"/>
                    </a:cubicBezTo>
                    <a:cubicBezTo>
                      <a:pt x="12509" y="2035"/>
                      <a:pt x="14144" y="1635"/>
                      <a:pt x="15778" y="1101"/>
                    </a:cubicBezTo>
                    <a:cubicBezTo>
                      <a:pt x="14878" y="1101"/>
                      <a:pt x="14010" y="1168"/>
                      <a:pt x="13143" y="1201"/>
                    </a:cubicBezTo>
                    <a:cubicBezTo>
                      <a:pt x="12276" y="1301"/>
                      <a:pt x="11375" y="1368"/>
                      <a:pt x="10508" y="1534"/>
                    </a:cubicBezTo>
                    <a:cubicBezTo>
                      <a:pt x="9641" y="1701"/>
                      <a:pt x="8807" y="1835"/>
                      <a:pt x="7973" y="2035"/>
                    </a:cubicBezTo>
                    <a:cubicBezTo>
                      <a:pt x="7339" y="2202"/>
                      <a:pt x="6705" y="2368"/>
                      <a:pt x="6071" y="2635"/>
                    </a:cubicBezTo>
                    <a:cubicBezTo>
                      <a:pt x="5304" y="2035"/>
                      <a:pt x="4403" y="1601"/>
                      <a:pt x="3536" y="1168"/>
                    </a:cubicBezTo>
                    <a:cubicBezTo>
                      <a:pt x="2969" y="934"/>
                      <a:pt x="2402" y="701"/>
                      <a:pt x="1835" y="500"/>
                    </a:cubicBezTo>
                    <a:cubicBezTo>
                      <a:pt x="1235" y="300"/>
                      <a:pt x="634" y="133"/>
                      <a:pt x="0" y="0"/>
                    </a:cubicBezTo>
                    <a:close/>
                  </a:path>
                </a:pathLst>
              </a:custGeom>
              <a:solidFill>
                <a:srgbClr val="EBEBE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12" name="Google Shape;2412;p36"/>
              <p:cNvSpPr/>
              <p:nvPr/>
            </p:nvSpPr>
            <p:spPr>
              <a:xfrm>
                <a:off x="5070450" y="1441475"/>
                <a:ext cx="239375" cy="60900"/>
              </a:xfrm>
              <a:custGeom>
                <a:avLst/>
                <a:gdLst/>
                <a:ahLst/>
                <a:cxnLst/>
                <a:rect l="l" t="t" r="r" b="b"/>
                <a:pathLst>
                  <a:path w="9575" h="2436" extrusionOk="0">
                    <a:moveTo>
                      <a:pt x="1" y="0"/>
                    </a:moveTo>
                    <a:lnTo>
                      <a:pt x="868" y="534"/>
                    </a:lnTo>
                    <a:cubicBezTo>
                      <a:pt x="1168" y="701"/>
                      <a:pt x="1435" y="901"/>
                      <a:pt x="1702" y="1068"/>
                    </a:cubicBezTo>
                    <a:cubicBezTo>
                      <a:pt x="1936" y="1235"/>
                      <a:pt x="2236" y="1435"/>
                      <a:pt x="2503" y="1602"/>
                    </a:cubicBezTo>
                    <a:cubicBezTo>
                      <a:pt x="2736" y="1768"/>
                      <a:pt x="3003" y="1969"/>
                      <a:pt x="3203" y="2202"/>
                    </a:cubicBezTo>
                    <a:lnTo>
                      <a:pt x="3437" y="2436"/>
                    </a:lnTo>
                    <a:lnTo>
                      <a:pt x="3870" y="2269"/>
                    </a:lnTo>
                    <a:cubicBezTo>
                      <a:pt x="4271" y="2102"/>
                      <a:pt x="4738" y="1969"/>
                      <a:pt x="5205" y="1868"/>
                    </a:cubicBezTo>
                    <a:cubicBezTo>
                      <a:pt x="5638" y="1735"/>
                      <a:pt x="6172" y="1602"/>
                      <a:pt x="6672" y="1468"/>
                    </a:cubicBezTo>
                    <a:cubicBezTo>
                      <a:pt x="7606" y="1235"/>
                      <a:pt x="8607" y="968"/>
                      <a:pt x="9574" y="634"/>
                    </a:cubicBezTo>
                    <a:cubicBezTo>
                      <a:pt x="9379" y="622"/>
                      <a:pt x="9188" y="614"/>
                      <a:pt x="8998" y="614"/>
                    </a:cubicBezTo>
                    <a:cubicBezTo>
                      <a:pt x="8670" y="614"/>
                      <a:pt x="8345" y="638"/>
                      <a:pt x="8007" y="701"/>
                    </a:cubicBezTo>
                    <a:cubicBezTo>
                      <a:pt x="7439" y="734"/>
                      <a:pt x="6939" y="834"/>
                      <a:pt x="6405" y="901"/>
                    </a:cubicBezTo>
                    <a:cubicBezTo>
                      <a:pt x="5872" y="1001"/>
                      <a:pt x="5371" y="1068"/>
                      <a:pt x="4871" y="1235"/>
                    </a:cubicBezTo>
                    <a:cubicBezTo>
                      <a:pt x="4504" y="1335"/>
                      <a:pt x="4070" y="1435"/>
                      <a:pt x="3703" y="1568"/>
                    </a:cubicBezTo>
                    <a:cubicBezTo>
                      <a:pt x="3203" y="1235"/>
                      <a:pt x="2703" y="934"/>
                      <a:pt x="2169" y="701"/>
                    </a:cubicBezTo>
                    <a:cubicBezTo>
                      <a:pt x="1835" y="534"/>
                      <a:pt x="1435" y="401"/>
                      <a:pt x="1102" y="267"/>
                    </a:cubicBezTo>
                    <a:cubicBezTo>
                      <a:pt x="735" y="167"/>
                      <a:pt x="368" y="67"/>
                      <a:pt x="1" y="0"/>
                    </a:cubicBezTo>
                    <a:close/>
                  </a:path>
                </a:pathLst>
              </a:custGeom>
              <a:solidFill>
                <a:srgbClr val="EBEBE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13" name="Google Shape;2413;p36"/>
              <p:cNvSpPr/>
              <p:nvPr/>
            </p:nvSpPr>
            <p:spPr>
              <a:xfrm>
                <a:off x="3940475" y="1342225"/>
                <a:ext cx="238550" cy="60925"/>
              </a:xfrm>
              <a:custGeom>
                <a:avLst/>
                <a:gdLst/>
                <a:ahLst/>
                <a:cxnLst/>
                <a:rect l="l" t="t" r="r" b="b"/>
                <a:pathLst>
                  <a:path w="9542" h="2437" extrusionOk="0">
                    <a:moveTo>
                      <a:pt x="1" y="1"/>
                    </a:moveTo>
                    <a:lnTo>
                      <a:pt x="868" y="535"/>
                    </a:lnTo>
                    <a:cubicBezTo>
                      <a:pt x="1168" y="701"/>
                      <a:pt x="1435" y="902"/>
                      <a:pt x="1702" y="1068"/>
                    </a:cubicBezTo>
                    <a:cubicBezTo>
                      <a:pt x="1936" y="1235"/>
                      <a:pt x="2236" y="1469"/>
                      <a:pt x="2503" y="1602"/>
                    </a:cubicBezTo>
                    <a:cubicBezTo>
                      <a:pt x="2736" y="1769"/>
                      <a:pt x="3003" y="2002"/>
                      <a:pt x="3203" y="2203"/>
                    </a:cubicBezTo>
                    <a:lnTo>
                      <a:pt x="3437" y="2436"/>
                    </a:lnTo>
                    <a:lnTo>
                      <a:pt x="3837" y="2269"/>
                    </a:lnTo>
                    <a:cubicBezTo>
                      <a:pt x="4237" y="2102"/>
                      <a:pt x="4704" y="2002"/>
                      <a:pt x="5171" y="1869"/>
                    </a:cubicBezTo>
                    <a:cubicBezTo>
                      <a:pt x="5605" y="1736"/>
                      <a:pt x="6105" y="1602"/>
                      <a:pt x="6606" y="1502"/>
                    </a:cubicBezTo>
                    <a:cubicBezTo>
                      <a:pt x="7573" y="1235"/>
                      <a:pt x="8574" y="1002"/>
                      <a:pt x="9541" y="668"/>
                    </a:cubicBezTo>
                    <a:cubicBezTo>
                      <a:pt x="9404" y="658"/>
                      <a:pt x="9262" y="654"/>
                      <a:pt x="9115" y="654"/>
                    </a:cubicBezTo>
                    <a:cubicBezTo>
                      <a:pt x="8761" y="654"/>
                      <a:pt x="8384" y="678"/>
                      <a:pt x="8007" y="701"/>
                    </a:cubicBezTo>
                    <a:cubicBezTo>
                      <a:pt x="7440" y="735"/>
                      <a:pt x="6939" y="835"/>
                      <a:pt x="6405" y="902"/>
                    </a:cubicBezTo>
                    <a:cubicBezTo>
                      <a:pt x="5872" y="1002"/>
                      <a:pt x="5371" y="1068"/>
                      <a:pt x="4871" y="1235"/>
                    </a:cubicBezTo>
                    <a:cubicBezTo>
                      <a:pt x="4504" y="1335"/>
                      <a:pt x="4070" y="1469"/>
                      <a:pt x="3704" y="1569"/>
                    </a:cubicBezTo>
                    <a:cubicBezTo>
                      <a:pt x="3203" y="1235"/>
                      <a:pt x="2703" y="935"/>
                      <a:pt x="2169" y="701"/>
                    </a:cubicBezTo>
                    <a:cubicBezTo>
                      <a:pt x="1836" y="535"/>
                      <a:pt x="1435" y="401"/>
                      <a:pt x="1102" y="301"/>
                    </a:cubicBezTo>
                    <a:cubicBezTo>
                      <a:pt x="735" y="168"/>
                      <a:pt x="368" y="68"/>
                      <a:pt x="1" y="1"/>
                    </a:cubicBezTo>
                    <a:close/>
                  </a:path>
                </a:pathLst>
              </a:custGeom>
              <a:solidFill>
                <a:srgbClr val="EBEBE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14" name="Google Shape;2414;p36"/>
              <p:cNvSpPr/>
              <p:nvPr/>
            </p:nvSpPr>
            <p:spPr>
              <a:xfrm>
                <a:off x="5591675" y="1396450"/>
                <a:ext cx="167625" cy="42550"/>
              </a:xfrm>
              <a:custGeom>
                <a:avLst/>
                <a:gdLst/>
                <a:ahLst/>
                <a:cxnLst/>
                <a:rect l="l" t="t" r="r" b="b"/>
                <a:pathLst>
                  <a:path w="6705" h="1702" extrusionOk="0">
                    <a:moveTo>
                      <a:pt x="0" y="0"/>
                    </a:moveTo>
                    <a:lnTo>
                      <a:pt x="600" y="367"/>
                    </a:lnTo>
                    <a:cubicBezTo>
                      <a:pt x="834" y="501"/>
                      <a:pt x="1034" y="634"/>
                      <a:pt x="1201" y="734"/>
                    </a:cubicBezTo>
                    <a:cubicBezTo>
                      <a:pt x="1368" y="867"/>
                      <a:pt x="1568" y="1001"/>
                      <a:pt x="1735" y="1134"/>
                    </a:cubicBezTo>
                    <a:cubicBezTo>
                      <a:pt x="1901" y="1234"/>
                      <a:pt x="2068" y="1401"/>
                      <a:pt x="2235" y="1535"/>
                    </a:cubicBezTo>
                    <a:lnTo>
                      <a:pt x="2402" y="1701"/>
                    </a:lnTo>
                    <a:lnTo>
                      <a:pt x="2702" y="1568"/>
                    </a:lnTo>
                    <a:cubicBezTo>
                      <a:pt x="2969" y="1468"/>
                      <a:pt x="3302" y="1368"/>
                      <a:pt x="3636" y="1301"/>
                    </a:cubicBezTo>
                    <a:cubicBezTo>
                      <a:pt x="3970" y="1201"/>
                      <a:pt x="4336" y="1134"/>
                      <a:pt x="4637" y="1001"/>
                    </a:cubicBezTo>
                    <a:cubicBezTo>
                      <a:pt x="5304" y="834"/>
                      <a:pt x="6038" y="667"/>
                      <a:pt x="6705" y="400"/>
                    </a:cubicBezTo>
                    <a:lnTo>
                      <a:pt x="6705" y="400"/>
                    </a:lnTo>
                    <a:cubicBezTo>
                      <a:pt x="6371" y="501"/>
                      <a:pt x="6004" y="501"/>
                      <a:pt x="5604" y="534"/>
                    </a:cubicBezTo>
                    <a:lnTo>
                      <a:pt x="4503" y="667"/>
                    </a:lnTo>
                    <a:cubicBezTo>
                      <a:pt x="4103" y="701"/>
                      <a:pt x="3736" y="801"/>
                      <a:pt x="3402" y="867"/>
                    </a:cubicBezTo>
                    <a:cubicBezTo>
                      <a:pt x="3102" y="968"/>
                      <a:pt x="2869" y="1001"/>
                      <a:pt x="2602" y="1134"/>
                    </a:cubicBezTo>
                    <a:cubicBezTo>
                      <a:pt x="2268" y="867"/>
                      <a:pt x="1901" y="667"/>
                      <a:pt x="1534" y="501"/>
                    </a:cubicBezTo>
                    <a:cubicBezTo>
                      <a:pt x="1268" y="367"/>
                      <a:pt x="1067" y="300"/>
                      <a:pt x="767" y="200"/>
                    </a:cubicBezTo>
                    <a:cubicBezTo>
                      <a:pt x="534" y="134"/>
                      <a:pt x="234" y="34"/>
                      <a:pt x="0" y="0"/>
                    </a:cubicBezTo>
                    <a:close/>
                  </a:path>
                </a:pathLst>
              </a:custGeom>
              <a:solidFill>
                <a:srgbClr val="EBEBE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15" name="Google Shape;2415;p36"/>
              <p:cNvSpPr/>
              <p:nvPr/>
            </p:nvSpPr>
            <p:spPr>
              <a:xfrm>
                <a:off x="4853625" y="1120400"/>
                <a:ext cx="167650" cy="42575"/>
              </a:xfrm>
              <a:custGeom>
                <a:avLst/>
                <a:gdLst/>
                <a:ahLst/>
                <a:cxnLst/>
                <a:rect l="l" t="t" r="r" b="b"/>
                <a:pathLst>
                  <a:path w="6706" h="1703" extrusionOk="0">
                    <a:moveTo>
                      <a:pt x="1" y="1"/>
                    </a:moveTo>
                    <a:lnTo>
                      <a:pt x="601" y="368"/>
                    </a:lnTo>
                    <a:cubicBezTo>
                      <a:pt x="835" y="501"/>
                      <a:pt x="1035" y="601"/>
                      <a:pt x="1202" y="735"/>
                    </a:cubicBezTo>
                    <a:cubicBezTo>
                      <a:pt x="1369" y="868"/>
                      <a:pt x="1569" y="1002"/>
                      <a:pt x="1736" y="1102"/>
                    </a:cubicBezTo>
                    <a:cubicBezTo>
                      <a:pt x="1902" y="1235"/>
                      <a:pt x="2069" y="1369"/>
                      <a:pt x="2236" y="1535"/>
                    </a:cubicBezTo>
                    <a:lnTo>
                      <a:pt x="2403" y="1702"/>
                    </a:lnTo>
                    <a:lnTo>
                      <a:pt x="2703" y="1569"/>
                    </a:lnTo>
                    <a:cubicBezTo>
                      <a:pt x="2970" y="1435"/>
                      <a:pt x="3303" y="1369"/>
                      <a:pt x="3637" y="1269"/>
                    </a:cubicBezTo>
                    <a:cubicBezTo>
                      <a:pt x="3970" y="1202"/>
                      <a:pt x="4304" y="1102"/>
                      <a:pt x="4638" y="1002"/>
                    </a:cubicBezTo>
                    <a:cubicBezTo>
                      <a:pt x="5305" y="835"/>
                      <a:pt x="6039" y="668"/>
                      <a:pt x="6706" y="401"/>
                    </a:cubicBezTo>
                    <a:lnTo>
                      <a:pt x="6706" y="401"/>
                    </a:lnTo>
                    <a:cubicBezTo>
                      <a:pt x="6372" y="501"/>
                      <a:pt x="6005" y="501"/>
                      <a:pt x="5605" y="535"/>
                    </a:cubicBezTo>
                    <a:lnTo>
                      <a:pt x="4504" y="668"/>
                    </a:lnTo>
                    <a:cubicBezTo>
                      <a:pt x="4104" y="701"/>
                      <a:pt x="3737" y="768"/>
                      <a:pt x="3403" y="868"/>
                    </a:cubicBezTo>
                    <a:cubicBezTo>
                      <a:pt x="3103" y="935"/>
                      <a:pt x="2870" y="1035"/>
                      <a:pt x="2603" y="1102"/>
                    </a:cubicBezTo>
                    <a:cubicBezTo>
                      <a:pt x="2269" y="868"/>
                      <a:pt x="1902" y="668"/>
                      <a:pt x="1535" y="501"/>
                    </a:cubicBezTo>
                    <a:cubicBezTo>
                      <a:pt x="1269" y="368"/>
                      <a:pt x="1035" y="268"/>
                      <a:pt x="768" y="201"/>
                    </a:cubicBezTo>
                    <a:cubicBezTo>
                      <a:pt x="535" y="101"/>
                      <a:pt x="234" y="34"/>
                      <a:pt x="1" y="1"/>
                    </a:cubicBezTo>
                    <a:close/>
                  </a:path>
                </a:pathLst>
              </a:custGeom>
              <a:solidFill>
                <a:srgbClr val="EBEBE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16" name="Google Shape;2416;p36"/>
              <p:cNvSpPr/>
              <p:nvPr/>
            </p:nvSpPr>
            <p:spPr>
              <a:xfrm>
                <a:off x="3530200" y="4064175"/>
                <a:ext cx="206825" cy="160150"/>
              </a:xfrm>
              <a:custGeom>
                <a:avLst/>
                <a:gdLst/>
                <a:ahLst/>
                <a:cxnLst/>
                <a:rect l="l" t="t" r="r" b="b"/>
                <a:pathLst>
                  <a:path w="8273" h="6406" extrusionOk="0">
                    <a:moveTo>
                      <a:pt x="0" y="1"/>
                    </a:moveTo>
                    <a:lnTo>
                      <a:pt x="0" y="6405"/>
                    </a:lnTo>
                    <a:lnTo>
                      <a:pt x="8273" y="6405"/>
                    </a:lnTo>
                    <a:lnTo>
                      <a:pt x="8273" y="1"/>
                    </a:lnTo>
                    <a:close/>
                  </a:path>
                </a:pathLst>
              </a:custGeom>
              <a:solidFill>
                <a:srgbClr val="E6E6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17" name="Google Shape;2417;p36"/>
              <p:cNvSpPr/>
              <p:nvPr/>
            </p:nvSpPr>
            <p:spPr>
              <a:xfrm>
                <a:off x="2985625" y="2923100"/>
                <a:ext cx="1303475" cy="1258700"/>
              </a:xfrm>
              <a:custGeom>
                <a:avLst/>
                <a:gdLst/>
                <a:ahLst/>
                <a:cxnLst/>
                <a:rect l="l" t="t" r="r" b="b"/>
                <a:pathLst>
                  <a:path w="52139" h="50348" extrusionOk="0">
                    <a:moveTo>
                      <a:pt x="25990" y="0"/>
                    </a:moveTo>
                    <a:cubicBezTo>
                      <a:pt x="25809" y="0"/>
                      <a:pt x="25647" y="89"/>
                      <a:pt x="25553" y="278"/>
                    </a:cubicBezTo>
                    <a:lnTo>
                      <a:pt x="68" y="47745"/>
                    </a:lnTo>
                    <a:cubicBezTo>
                      <a:pt x="1" y="47912"/>
                      <a:pt x="1" y="48079"/>
                      <a:pt x="68" y="48212"/>
                    </a:cubicBezTo>
                    <a:cubicBezTo>
                      <a:pt x="157" y="48390"/>
                      <a:pt x="320" y="48479"/>
                      <a:pt x="488" y="48479"/>
                    </a:cubicBezTo>
                    <a:cubicBezTo>
                      <a:pt x="572" y="48479"/>
                      <a:pt x="657" y="48457"/>
                      <a:pt x="735" y="48413"/>
                    </a:cubicBezTo>
                    <a:lnTo>
                      <a:pt x="7273" y="45010"/>
                    </a:lnTo>
                    <a:cubicBezTo>
                      <a:pt x="7373" y="45010"/>
                      <a:pt x="7406" y="44977"/>
                      <a:pt x="7506" y="44977"/>
                    </a:cubicBezTo>
                    <a:cubicBezTo>
                      <a:pt x="7740" y="44977"/>
                      <a:pt x="8007" y="45177"/>
                      <a:pt x="8007" y="45410"/>
                    </a:cubicBezTo>
                    <a:lnTo>
                      <a:pt x="8173" y="48212"/>
                    </a:lnTo>
                    <a:cubicBezTo>
                      <a:pt x="8173" y="48312"/>
                      <a:pt x="8207" y="48379"/>
                      <a:pt x="8240" y="48479"/>
                    </a:cubicBezTo>
                    <a:cubicBezTo>
                      <a:pt x="8342" y="48601"/>
                      <a:pt x="8493" y="48674"/>
                      <a:pt x="8642" y="48674"/>
                    </a:cubicBezTo>
                    <a:cubicBezTo>
                      <a:pt x="8736" y="48674"/>
                      <a:pt x="8829" y="48644"/>
                      <a:pt x="8907" y="48579"/>
                    </a:cubicBezTo>
                    <a:lnTo>
                      <a:pt x="12376" y="46144"/>
                    </a:lnTo>
                    <a:cubicBezTo>
                      <a:pt x="12460" y="46078"/>
                      <a:pt x="12560" y="46044"/>
                      <a:pt x="12660" y="46044"/>
                    </a:cubicBezTo>
                    <a:cubicBezTo>
                      <a:pt x="12760" y="46044"/>
                      <a:pt x="12860" y="46078"/>
                      <a:pt x="12944" y="46144"/>
                    </a:cubicBezTo>
                    <a:lnTo>
                      <a:pt x="17513" y="49680"/>
                    </a:lnTo>
                    <a:cubicBezTo>
                      <a:pt x="17589" y="49755"/>
                      <a:pt x="17684" y="49790"/>
                      <a:pt x="17782" y="49790"/>
                    </a:cubicBezTo>
                    <a:cubicBezTo>
                      <a:pt x="17900" y="49790"/>
                      <a:pt x="18022" y="49738"/>
                      <a:pt x="18114" y="49647"/>
                    </a:cubicBezTo>
                    <a:lnTo>
                      <a:pt x="21716" y="46044"/>
                    </a:lnTo>
                    <a:cubicBezTo>
                      <a:pt x="21800" y="45944"/>
                      <a:pt x="21917" y="45894"/>
                      <a:pt x="22038" y="45894"/>
                    </a:cubicBezTo>
                    <a:cubicBezTo>
                      <a:pt x="22158" y="45894"/>
                      <a:pt x="22284" y="45944"/>
                      <a:pt x="22384" y="46044"/>
                    </a:cubicBezTo>
                    <a:lnTo>
                      <a:pt x="25953" y="49814"/>
                    </a:lnTo>
                    <a:lnTo>
                      <a:pt x="26020" y="49847"/>
                    </a:lnTo>
                    <a:cubicBezTo>
                      <a:pt x="26103" y="49916"/>
                      <a:pt x="26204" y="49951"/>
                      <a:pt x="26305" y="49951"/>
                    </a:cubicBezTo>
                    <a:cubicBezTo>
                      <a:pt x="26447" y="49951"/>
                      <a:pt x="26589" y="49883"/>
                      <a:pt x="26687" y="49747"/>
                    </a:cubicBezTo>
                    <a:lnTo>
                      <a:pt x="29655" y="46011"/>
                    </a:lnTo>
                    <a:cubicBezTo>
                      <a:pt x="29747" y="45897"/>
                      <a:pt x="29900" y="45845"/>
                      <a:pt x="30052" y="45845"/>
                    </a:cubicBezTo>
                    <a:cubicBezTo>
                      <a:pt x="30122" y="45845"/>
                      <a:pt x="30193" y="45856"/>
                      <a:pt x="30256" y="45877"/>
                    </a:cubicBezTo>
                    <a:lnTo>
                      <a:pt x="35927" y="48679"/>
                    </a:lnTo>
                    <a:cubicBezTo>
                      <a:pt x="35982" y="48702"/>
                      <a:pt x="36045" y="48713"/>
                      <a:pt x="36109" y="48713"/>
                    </a:cubicBezTo>
                    <a:cubicBezTo>
                      <a:pt x="36238" y="48713"/>
                      <a:pt x="36371" y="48668"/>
                      <a:pt x="36460" y="48579"/>
                    </a:cubicBezTo>
                    <a:lnTo>
                      <a:pt x="38962" y="46178"/>
                    </a:lnTo>
                    <a:cubicBezTo>
                      <a:pt x="39054" y="46086"/>
                      <a:pt x="39186" y="46035"/>
                      <a:pt x="39314" y="46035"/>
                    </a:cubicBezTo>
                    <a:cubicBezTo>
                      <a:pt x="39419" y="46035"/>
                      <a:pt x="39521" y="46069"/>
                      <a:pt x="39596" y="46144"/>
                    </a:cubicBezTo>
                    <a:lnTo>
                      <a:pt x="44733" y="50214"/>
                    </a:lnTo>
                    <a:cubicBezTo>
                      <a:pt x="44800" y="50314"/>
                      <a:pt x="44900" y="50347"/>
                      <a:pt x="45033" y="50347"/>
                    </a:cubicBezTo>
                    <a:cubicBezTo>
                      <a:pt x="45267" y="50347"/>
                      <a:pt x="45467" y="50080"/>
                      <a:pt x="45467" y="49847"/>
                    </a:cubicBezTo>
                    <a:lnTo>
                      <a:pt x="45467" y="47745"/>
                    </a:lnTo>
                    <a:lnTo>
                      <a:pt x="45467" y="47645"/>
                    </a:lnTo>
                    <a:cubicBezTo>
                      <a:pt x="45547" y="47432"/>
                      <a:pt x="45712" y="47282"/>
                      <a:pt x="45912" y="47282"/>
                    </a:cubicBezTo>
                    <a:cubicBezTo>
                      <a:pt x="45962" y="47282"/>
                      <a:pt x="46014" y="47292"/>
                      <a:pt x="46067" y="47312"/>
                    </a:cubicBezTo>
                    <a:lnTo>
                      <a:pt x="51471" y="48846"/>
                    </a:lnTo>
                    <a:cubicBezTo>
                      <a:pt x="51500" y="48856"/>
                      <a:pt x="51533" y="48860"/>
                      <a:pt x="51566" y="48860"/>
                    </a:cubicBezTo>
                    <a:cubicBezTo>
                      <a:pt x="51646" y="48860"/>
                      <a:pt x="51734" y="48836"/>
                      <a:pt x="51805" y="48813"/>
                    </a:cubicBezTo>
                    <a:cubicBezTo>
                      <a:pt x="52071" y="48679"/>
                      <a:pt x="52138" y="48379"/>
                      <a:pt x="52038" y="48146"/>
                    </a:cubicBezTo>
                    <a:lnTo>
                      <a:pt x="26353" y="278"/>
                    </a:lnTo>
                    <a:cubicBezTo>
                      <a:pt x="26286" y="178"/>
                      <a:pt x="26220" y="145"/>
                      <a:pt x="26220" y="45"/>
                    </a:cubicBezTo>
                    <a:cubicBezTo>
                      <a:pt x="26142" y="15"/>
                      <a:pt x="26064" y="0"/>
                      <a:pt x="25990" y="0"/>
                    </a:cubicBezTo>
                    <a:close/>
                  </a:path>
                </a:pathLst>
              </a:custGeom>
              <a:solidFill>
                <a:srgbClr val="F0F0F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18" name="Google Shape;2418;p36"/>
              <p:cNvSpPr/>
              <p:nvPr/>
            </p:nvSpPr>
            <p:spPr>
              <a:xfrm>
                <a:off x="3169725" y="2961950"/>
                <a:ext cx="924675" cy="773775"/>
              </a:xfrm>
              <a:custGeom>
                <a:avLst/>
                <a:gdLst/>
                <a:ahLst/>
                <a:cxnLst/>
                <a:rect l="l" t="t" r="r" b="b"/>
                <a:pathLst>
                  <a:path w="36987" h="30951" extrusionOk="0">
                    <a:moveTo>
                      <a:pt x="18608" y="1"/>
                    </a:moveTo>
                    <a:cubicBezTo>
                      <a:pt x="18498" y="1"/>
                      <a:pt x="18386" y="31"/>
                      <a:pt x="18289" y="92"/>
                    </a:cubicBezTo>
                    <a:cubicBezTo>
                      <a:pt x="18189" y="125"/>
                      <a:pt x="18155" y="158"/>
                      <a:pt x="18088" y="259"/>
                    </a:cubicBezTo>
                    <a:lnTo>
                      <a:pt x="209" y="29379"/>
                    </a:lnTo>
                    <a:cubicBezTo>
                      <a:pt x="0" y="29737"/>
                      <a:pt x="298" y="30095"/>
                      <a:pt x="698" y="30095"/>
                    </a:cubicBezTo>
                    <a:cubicBezTo>
                      <a:pt x="745" y="30095"/>
                      <a:pt x="794" y="30090"/>
                      <a:pt x="843" y="30080"/>
                    </a:cubicBezTo>
                    <a:lnTo>
                      <a:pt x="4012" y="29279"/>
                    </a:lnTo>
                    <a:cubicBezTo>
                      <a:pt x="4071" y="29260"/>
                      <a:pt x="4129" y="29250"/>
                      <a:pt x="4184" y="29250"/>
                    </a:cubicBezTo>
                    <a:cubicBezTo>
                      <a:pt x="4411" y="29250"/>
                      <a:pt x="4599" y="29405"/>
                      <a:pt x="4679" y="29646"/>
                    </a:cubicBezTo>
                    <a:lnTo>
                      <a:pt x="4679" y="29780"/>
                    </a:lnTo>
                    <a:lnTo>
                      <a:pt x="4679" y="30480"/>
                    </a:lnTo>
                    <a:cubicBezTo>
                      <a:pt x="4710" y="30758"/>
                      <a:pt x="4941" y="30951"/>
                      <a:pt x="5241" y="30951"/>
                    </a:cubicBezTo>
                    <a:cubicBezTo>
                      <a:pt x="5264" y="30951"/>
                      <a:pt x="5288" y="30950"/>
                      <a:pt x="5313" y="30947"/>
                    </a:cubicBezTo>
                    <a:cubicBezTo>
                      <a:pt x="5379" y="30947"/>
                      <a:pt x="5479" y="30914"/>
                      <a:pt x="5546" y="30847"/>
                    </a:cubicBezTo>
                    <a:lnTo>
                      <a:pt x="8748" y="28646"/>
                    </a:lnTo>
                    <a:cubicBezTo>
                      <a:pt x="8843" y="28583"/>
                      <a:pt x="8960" y="28549"/>
                      <a:pt x="9078" y="28549"/>
                    </a:cubicBezTo>
                    <a:cubicBezTo>
                      <a:pt x="9210" y="28549"/>
                      <a:pt x="9343" y="28591"/>
                      <a:pt x="9449" y="28679"/>
                    </a:cubicBezTo>
                    <a:lnTo>
                      <a:pt x="11050" y="29980"/>
                    </a:lnTo>
                    <a:cubicBezTo>
                      <a:pt x="11161" y="30069"/>
                      <a:pt x="11302" y="30113"/>
                      <a:pt x="11443" y="30113"/>
                    </a:cubicBezTo>
                    <a:cubicBezTo>
                      <a:pt x="11513" y="30113"/>
                      <a:pt x="11584" y="30102"/>
                      <a:pt x="11651" y="30080"/>
                    </a:cubicBezTo>
                    <a:lnTo>
                      <a:pt x="15420" y="28445"/>
                    </a:lnTo>
                    <a:cubicBezTo>
                      <a:pt x="15484" y="28413"/>
                      <a:pt x="15558" y="28398"/>
                      <a:pt x="15636" y="28398"/>
                    </a:cubicBezTo>
                    <a:cubicBezTo>
                      <a:pt x="15799" y="28398"/>
                      <a:pt x="15974" y="28465"/>
                      <a:pt x="16087" y="28579"/>
                    </a:cubicBezTo>
                    <a:lnTo>
                      <a:pt x="18022" y="30647"/>
                    </a:lnTo>
                    <a:cubicBezTo>
                      <a:pt x="18133" y="30758"/>
                      <a:pt x="18296" y="30828"/>
                      <a:pt x="18453" y="30828"/>
                    </a:cubicBezTo>
                    <a:cubicBezTo>
                      <a:pt x="18579" y="30828"/>
                      <a:pt x="18700" y="30784"/>
                      <a:pt x="18789" y="30680"/>
                    </a:cubicBezTo>
                    <a:lnTo>
                      <a:pt x="21057" y="28612"/>
                    </a:lnTo>
                    <a:cubicBezTo>
                      <a:pt x="21157" y="28529"/>
                      <a:pt x="21291" y="28487"/>
                      <a:pt x="21428" y="28487"/>
                    </a:cubicBezTo>
                    <a:cubicBezTo>
                      <a:pt x="21566" y="28487"/>
                      <a:pt x="21708" y="28529"/>
                      <a:pt x="21824" y="28612"/>
                    </a:cubicBezTo>
                    <a:lnTo>
                      <a:pt x="24093" y="30614"/>
                    </a:lnTo>
                    <a:cubicBezTo>
                      <a:pt x="24216" y="30702"/>
                      <a:pt x="24349" y="30743"/>
                      <a:pt x="24476" y="30743"/>
                    </a:cubicBezTo>
                    <a:cubicBezTo>
                      <a:pt x="24589" y="30743"/>
                      <a:pt x="24699" y="30710"/>
                      <a:pt x="24793" y="30647"/>
                    </a:cubicBezTo>
                    <a:lnTo>
                      <a:pt x="27795" y="28612"/>
                    </a:lnTo>
                    <a:cubicBezTo>
                      <a:pt x="27912" y="28545"/>
                      <a:pt x="28021" y="28512"/>
                      <a:pt x="28125" y="28512"/>
                    </a:cubicBezTo>
                    <a:cubicBezTo>
                      <a:pt x="28229" y="28512"/>
                      <a:pt x="28329" y="28545"/>
                      <a:pt x="28429" y="28612"/>
                    </a:cubicBezTo>
                    <a:lnTo>
                      <a:pt x="30531" y="29913"/>
                    </a:lnTo>
                    <a:cubicBezTo>
                      <a:pt x="30610" y="29970"/>
                      <a:pt x="30702" y="29996"/>
                      <a:pt x="30794" y="29996"/>
                    </a:cubicBezTo>
                    <a:cubicBezTo>
                      <a:pt x="30973" y="29996"/>
                      <a:pt x="31155" y="29900"/>
                      <a:pt x="31265" y="29746"/>
                    </a:cubicBezTo>
                    <a:cubicBezTo>
                      <a:pt x="31331" y="29680"/>
                      <a:pt x="31365" y="29613"/>
                      <a:pt x="31365" y="29513"/>
                    </a:cubicBezTo>
                    <a:lnTo>
                      <a:pt x="31431" y="28345"/>
                    </a:lnTo>
                    <a:cubicBezTo>
                      <a:pt x="31461" y="28110"/>
                      <a:pt x="31698" y="27900"/>
                      <a:pt x="31960" y="27900"/>
                    </a:cubicBezTo>
                    <a:cubicBezTo>
                      <a:pt x="31995" y="27900"/>
                      <a:pt x="32030" y="27904"/>
                      <a:pt x="32065" y="27912"/>
                    </a:cubicBezTo>
                    <a:cubicBezTo>
                      <a:pt x="32098" y="27912"/>
                      <a:pt x="32199" y="27945"/>
                      <a:pt x="32232" y="27945"/>
                    </a:cubicBezTo>
                    <a:lnTo>
                      <a:pt x="36068" y="29680"/>
                    </a:lnTo>
                    <a:cubicBezTo>
                      <a:pt x="36154" y="29723"/>
                      <a:pt x="36241" y="29742"/>
                      <a:pt x="36325" y="29742"/>
                    </a:cubicBezTo>
                    <a:cubicBezTo>
                      <a:pt x="36693" y="29742"/>
                      <a:pt x="36986" y="29366"/>
                      <a:pt x="36768" y="29012"/>
                    </a:cubicBezTo>
                    <a:lnTo>
                      <a:pt x="19089" y="259"/>
                    </a:lnTo>
                    <a:cubicBezTo>
                      <a:pt x="18984" y="90"/>
                      <a:pt x="18798" y="1"/>
                      <a:pt x="18608" y="1"/>
                    </a:cubicBezTo>
                    <a:close/>
                  </a:path>
                </a:pathLst>
              </a:custGeom>
              <a:solidFill>
                <a:srgbClr val="E6E6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19" name="Google Shape;2419;p36"/>
              <p:cNvSpPr/>
              <p:nvPr/>
            </p:nvSpPr>
            <p:spPr>
              <a:xfrm>
                <a:off x="3332250" y="2836675"/>
                <a:ext cx="601300" cy="561550"/>
              </a:xfrm>
              <a:custGeom>
                <a:avLst/>
                <a:gdLst/>
                <a:ahLst/>
                <a:cxnLst/>
                <a:rect l="l" t="t" r="r" b="b"/>
                <a:pathLst>
                  <a:path w="24052" h="22462" extrusionOk="0">
                    <a:moveTo>
                      <a:pt x="12050" y="0"/>
                    </a:moveTo>
                    <a:cubicBezTo>
                      <a:pt x="11953" y="0"/>
                      <a:pt x="11852" y="22"/>
                      <a:pt x="11754" y="66"/>
                    </a:cubicBezTo>
                    <a:cubicBezTo>
                      <a:pt x="11721" y="99"/>
                      <a:pt x="11654" y="166"/>
                      <a:pt x="11587" y="266"/>
                    </a:cubicBezTo>
                    <a:lnTo>
                      <a:pt x="179" y="21248"/>
                    </a:lnTo>
                    <a:cubicBezTo>
                      <a:pt x="0" y="21576"/>
                      <a:pt x="301" y="21930"/>
                      <a:pt x="701" y="21930"/>
                    </a:cubicBezTo>
                    <a:cubicBezTo>
                      <a:pt x="748" y="21930"/>
                      <a:pt x="797" y="21925"/>
                      <a:pt x="846" y="21915"/>
                    </a:cubicBezTo>
                    <a:lnTo>
                      <a:pt x="2247" y="21481"/>
                    </a:lnTo>
                    <a:cubicBezTo>
                      <a:pt x="2306" y="21468"/>
                      <a:pt x="2365" y="21461"/>
                      <a:pt x="2422" y="21461"/>
                    </a:cubicBezTo>
                    <a:cubicBezTo>
                      <a:pt x="2656" y="21461"/>
                      <a:pt x="2861" y="21573"/>
                      <a:pt x="2915" y="21815"/>
                    </a:cubicBezTo>
                    <a:cubicBezTo>
                      <a:pt x="2915" y="21848"/>
                      <a:pt x="2981" y="21915"/>
                      <a:pt x="2981" y="21948"/>
                    </a:cubicBezTo>
                    <a:cubicBezTo>
                      <a:pt x="3015" y="22248"/>
                      <a:pt x="3248" y="22448"/>
                      <a:pt x="3582" y="22448"/>
                    </a:cubicBezTo>
                    <a:cubicBezTo>
                      <a:pt x="3715" y="22448"/>
                      <a:pt x="3815" y="22415"/>
                      <a:pt x="3882" y="22315"/>
                    </a:cubicBezTo>
                    <a:lnTo>
                      <a:pt x="5516" y="21081"/>
                    </a:lnTo>
                    <a:cubicBezTo>
                      <a:pt x="5612" y="21001"/>
                      <a:pt x="5738" y="20960"/>
                      <a:pt x="5865" y="20960"/>
                    </a:cubicBezTo>
                    <a:cubicBezTo>
                      <a:pt x="6005" y="20960"/>
                      <a:pt x="6146" y="21010"/>
                      <a:pt x="6250" y="21114"/>
                    </a:cubicBezTo>
                    <a:lnTo>
                      <a:pt x="7051" y="21848"/>
                    </a:lnTo>
                    <a:cubicBezTo>
                      <a:pt x="7156" y="21954"/>
                      <a:pt x="7316" y="22019"/>
                      <a:pt x="7469" y="22019"/>
                    </a:cubicBezTo>
                    <a:cubicBezTo>
                      <a:pt x="7558" y="22019"/>
                      <a:pt x="7645" y="21997"/>
                      <a:pt x="7718" y="21948"/>
                    </a:cubicBezTo>
                    <a:lnTo>
                      <a:pt x="9886" y="20914"/>
                    </a:lnTo>
                    <a:cubicBezTo>
                      <a:pt x="9984" y="20865"/>
                      <a:pt x="10082" y="20843"/>
                      <a:pt x="10175" y="20843"/>
                    </a:cubicBezTo>
                    <a:cubicBezTo>
                      <a:pt x="10336" y="20843"/>
                      <a:pt x="10481" y="20909"/>
                      <a:pt x="10587" y="21014"/>
                    </a:cubicBezTo>
                    <a:lnTo>
                      <a:pt x="11587" y="22282"/>
                    </a:lnTo>
                    <a:cubicBezTo>
                      <a:pt x="11709" y="22403"/>
                      <a:pt x="11866" y="22461"/>
                      <a:pt x="12022" y="22461"/>
                    </a:cubicBezTo>
                    <a:cubicBezTo>
                      <a:pt x="12166" y="22461"/>
                      <a:pt x="12309" y="22411"/>
                      <a:pt x="12421" y="22315"/>
                    </a:cubicBezTo>
                    <a:lnTo>
                      <a:pt x="12455" y="22282"/>
                    </a:lnTo>
                    <a:lnTo>
                      <a:pt x="13656" y="21081"/>
                    </a:lnTo>
                    <a:cubicBezTo>
                      <a:pt x="13772" y="20964"/>
                      <a:pt x="13914" y="20906"/>
                      <a:pt x="14060" y="20906"/>
                    </a:cubicBezTo>
                    <a:cubicBezTo>
                      <a:pt x="14206" y="20906"/>
                      <a:pt x="14356" y="20964"/>
                      <a:pt x="14490" y="21081"/>
                    </a:cubicBezTo>
                    <a:lnTo>
                      <a:pt x="15690" y="22282"/>
                    </a:lnTo>
                    <a:cubicBezTo>
                      <a:pt x="15795" y="22386"/>
                      <a:pt x="15936" y="22436"/>
                      <a:pt x="16076" y="22436"/>
                    </a:cubicBezTo>
                    <a:cubicBezTo>
                      <a:pt x="16203" y="22436"/>
                      <a:pt x="16329" y="22395"/>
                      <a:pt x="16424" y="22315"/>
                    </a:cubicBezTo>
                    <a:lnTo>
                      <a:pt x="18092" y="21014"/>
                    </a:lnTo>
                    <a:cubicBezTo>
                      <a:pt x="18209" y="20931"/>
                      <a:pt x="18334" y="20889"/>
                      <a:pt x="18459" y="20889"/>
                    </a:cubicBezTo>
                    <a:cubicBezTo>
                      <a:pt x="18584" y="20889"/>
                      <a:pt x="18709" y="20931"/>
                      <a:pt x="18826" y="21014"/>
                    </a:cubicBezTo>
                    <a:lnTo>
                      <a:pt x="19727" y="21648"/>
                    </a:lnTo>
                    <a:cubicBezTo>
                      <a:pt x="19821" y="21715"/>
                      <a:pt x="19937" y="21750"/>
                      <a:pt x="20052" y="21750"/>
                    </a:cubicBezTo>
                    <a:cubicBezTo>
                      <a:pt x="20223" y="21750"/>
                      <a:pt x="20394" y="21674"/>
                      <a:pt x="20494" y="21514"/>
                    </a:cubicBezTo>
                    <a:cubicBezTo>
                      <a:pt x="20527" y="21448"/>
                      <a:pt x="20561" y="21348"/>
                      <a:pt x="20561" y="21281"/>
                    </a:cubicBezTo>
                    <a:lnTo>
                      <a:pt x="20594" y="20947"/>
                    </a:lnTo>
                    <a:cubicBezTo>
                      <a:pt x="20625" y="20669"/>
                      <a:pt x="20885" y="20477"/>
                      <a:pt x="21162" y="20477"/>
                    </a:cubicBezTo>
                    <a:cubicBezTo>
                      <a:pt x="21184" y="20477"/>
                      <a:pt x="21206" y="20478"/>
                      <a:pt x="21228" y="20480"/>
                    </a:cubicBezTo>
                    <a:cubicBezTo>
                      <a:pt x="21294" y="20480"/>
                      <a:pt x="21361" y="20514"/>
                      <a:pt x="21394" y="20547"/>
                    </a:cubicBezTo>
                    <a:lnTo>
                      <a:pt x="23096" y="21448"/>
                    </a:lnTo>
                    <a:cubicBezTo>
                      <a:pt x="23186" y="21493"/>
                      <a:pt x="23279" y="21513"/>
                      <a:pt x="23369" y="21513"/>
                    </a:cubicBezTo>
                    <a:cubicBezTo>
                      <a:pt x="23741" y="21513"/>
                      <a:pt x="24051" y="21164"/>
                      <a:pt x="23863" y="20814"/>
                    </a:cubicBezTo>
                    <a:lnTo>
                      <a:pt x="12555" y="299"/>
                    </a:lnTo>
                    <a:cubicBezTo>
                      <a:pt x="12442" y="97"/>
                      <a:pt x="12253" y="0"/>
                      <a:pt x="12050" y="0"/>
                    </a:cubicBezTo>
                    <a:close/>
                  </a:path>
                </a:pathLst>
              </a:custGeom>
              <a:solidFill>
                <a:srgbClr val="F0F0F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20" name="Google Shape;2420;p36"/>
              <p:cNvSpPr/>
              <p:nvPr/>
            </p:nvSpPr>
            <p:spPr>
              <a:xfrm>
                <a:off x="4440850" y="3849875"/>
                <a:ext cx="1150850" cy="374450"/>
              </a:xfrm>
              <a:custGeom>
                <a:avLst/>
                <a:gdLst/>
                <a:ahLst/>
                <a:cxnLst/>
                <a:rect l="l" t="t" r="r" b="b"/>
                <a:pathLst>
                  <a:path w="46034" h="14978" extrusionOk="0">
                    <a:moveTo>
                      <a:pt x="12009" y="0"/>
                    </a:moveTo>
                    <a:cubicBezTo>
                      <a:pt x="8006" y="0"/>
                      <a:pt x="5337" y="4303"/>
                      <a:pt x="5104" y="10341"/>
                    </a:cubicBezTo>
                    <a:cubicBezTo>
                      <a:pt x="4103" y="11475"/>
                      <a:pt x="434" y="13043"/>
                      <a:pt x="0" y="14977"/>
                    </a:cubicBezTo>
                    <a:lnTo>
                      <a:pt x="46033" y="14977"/>
                    </a:lnTo>
                    <a:lnTo>
                      <a:pt x="45966" y="14577"/>
                    </a:lnTo>
                    <a:cubicBezTo>
                      <a:pt x="45645" y="12487"/>
                      <a:pt x="44208" y="10801"/>
                      <a:pt x="42731" y="10801"/>
                    </a:cubicBezTo>
                    <a:cubicBezTo>
                      <a:pt x="42675" y="10801"/>
                      <a:pt x="42619" y="10803"/>
                      <a:pt x="42564" y="10808"/>
                    </a:cubicBezTo>
                    <a:cubicBezTo>
                      <a:pt x="41963" y="10841"/>
                      <a:pt x="41463" y="11141"/>
                      <a:pt x="41096" y="11608"/>
                    </a:cubicBezTo>
                    <a:cubicBezTo>
                      <a:pt x="39282" y="8999"/>
                      <a:pt x="36770" y="7361"/>
                      <a:pt x="34225" y="7361"/>
                    </a:cubicBezTo>
                    <a:cubicBezTo>
                      <a:pt x="34103" y="7361"/>
                      <a:pt x="33980" y="7364"/>
                      <a:pt x="33858" y="7372"/>
                    </a:cubicBezTo>
                    <a:cubicBezTo>
                      <a:pt x="32523" y="7472"/>
                      <a:pt x="31256" y="8039"/>
                      <a:pt x="30255" y="8973"/>
                    </a:cubicBezTo>
                    <a:cubicBezTo>
                      <a:pt x="28554" y="4870"/>
                      <a:pt x="25685" y="1968"/>
                      <a:pt x="22950" y="1968"/>
                    </a:cubicBezTo>
                    <a:cubicBezTo>
                      <a:pt x="21415" y="1968"/>
                      <a:pt x="20115" y="2936"/>
                      <a:pt x="19281" y="4470"/>
                    </a:cubicBezTo>
                    <a:cubicBezTo>
                      <a:pt x="17079" y="1701"/>
                      <a:pt x="14511" y="0"/>
                      <a:pt x="12009" y="0"/>
                    </a:cubicBezTo>
                    <a:close/>
                  </a:path>
                </a:pathLst>
              </a:custGeom>
              <a:solidFill>
                <a:srgbClr val="F0F0F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21" name="Google Shape;2421;p36"/>
              <p:cNvSpPr/>
              <p:nvPr/>
            </p:nvSpPr>
            <p:spPr>
              <a:xfrm>
                <a:off x="1760600" y="3840700"/>
                <a:ext cx="1130000" cy="381950"/>
              </a:xfrm>
              <a:custGeom>
                <a:avLst/>
                <a:gdLst/>
                <a:ahLst/>
                <a:cxnLst/>
                <a:rect l="l" t="t" r="r" b="b"/>
                <a:pathLst>
                  <a:path w="45200" h="15278" extrusionOk="0">
                    <a:moveTo>
                      <a:pt x="16245" y="0"/>
                    </a:moveTo>
                    <a:cubicBezTo>
                      <a:pt x="13543" y="0"/>
                      <a:pt x="11509" y="2802"/>
                      <a:pt x="10541" y="7105"/>
                    </a:cubicBezTo>
                    <a:cubicBezTo>
                      <a:pt x="9641" y="5838"/>
                      <a:pt x="8573" y="5104"/>
                      <a:pt x="7539" y="5104"/>
                    </a:cubicBezTo>
                    <a:cubicBezTo>
                      <a:pt x="6071" y="5104"/>
                      <a:pt x="5004" y="6505"/>
                      <a:pt x="4403" y="8706"/>
                    </a:cubicBezTo>
                    <a:cubicBezTo>
                      <a:pt x="4303" y="8706"/>
                      <a:pt x="4170" y="8706"/>
                      <a:pt x="4037" y="8773"/>
                    </a:cubicBezTo>
                    <a:cubicBezTo>
                      <a:pt x="1702" y="9140"/>
                      <a:pt x="0" y="12009"/>
                      <a:pt x="34" y="15278"/>
                    </a:cubicBezTo>
                    <a:lnTo>
                      <a:pt x="45199" y="15278"/>
                    </a:lnTo>
                    <a:cubicBezTo>
                      <a:pt x="44814" y="13257"/>
                      <a:pt x="43689" y="11668"/>
                      <a:pt x="42505" y="11668"/>
                    </a:cubicBezTo>
                    <a:cubicBezTo>
                      <a:pt x="42458" y="11668"/>
                      <a:pt x="42411" y="11670"/>
                      <a:pt x="42364" y="11675"/>
                    </a:cubicBezTo>
                    <a:cubicBezTo>
                      <a:pt x="41830" y="11775"/>
                      <a:pt x="41363" y="12042"/>
                      <a:pt x="41063" y="12509"/>
                    </a:cubicBezTo>
                    <a:cubicBezTo>
                      <a:pt x="39562" y="9731"/>
                      <a:pt x="37420" y="7962"/>
                      <a:pt x="35220" y="7962"/>
                    </a:cubicBezTo>
                    <a:cubicBezTo>
                      <a:pt x="35122" y="7962"/>
                      <a:pt x="35024" y="7965"/>
                      <a:pt x="34925" y="7973"/>
                    </a:cubicBezTo>
                    <a:cubicBezTo>
                      <a:pt x="33724" y="8106"/>
                      <a:pt x="32590" y="8706"/>
                      <a:pt x="31823" y="9640"/>
                    </a:cubicBezTo>
                    <a:cubicBezTo>
                      <a:pt x="30489" y="5204"/>
                      <a:pt x="28054" y="2102"/>
                      <a:pt x="25685" y="2102"/>
                    </a:cubicBezTo>
                    <a:cubicBezTo>
                      <a:pt x="24351" y="2102"/>
                      <a:pt x="23217" y="3102"/>
                      <a:pt x="22416" y="4804"/>
                    </a:cubicBezTo>
                    <a:cubicBezTo>
                      <a:pt x="20648" y="1835"/>
                      <a:pt x="18413" y="0"/>
                      <a:pt x="16245" y="0"/>
                    </a:cubicBezTo>
                    <a:close/>
                  </a:path>
                </a:pathLst>
              </a:custGeom>
              <a:solidFill>
                <a:srgbClr val="E6E6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22" name="Google Shape;2422;p36"/>
              <p:cNvSpPr/>
              <p:nvPr/>
            </p:nvSpPr>
            <p:spPr>
              <a:xfrm>
                <a:off x="2435250" y="3140200"/>
                <a:ext cx="271875" cy="1084125"/>
              </a:xfrm>
              <a:custGeom>
                <a:avLst/>
                <a:gdLst/>
                <a:ahLst/>
                <a:cxnLst/>
                <a:rect l="l" t="t" r="r" b="b"/>
                <a:pathLst>
                  <a:path w="10875" h="43365" extrusionOk="0">
                    <a:moveTo>
                      <a:pt x="2235" y="0"/>
                    </a:moveTo>
                    <a:lnTo>
                      <a:pt x="1601" y="18280"/>
                    </a:lnTo>
                    <a:lnTo>
                      <a:pt x="0" y="18647"/>
                    </a:lnTo>
                    <a:lnTo>
                      <a:pt x="834" y="28320"/>
                    </a:lnTo>
                    <a:lnTo>
                      <a:pt x="1234" y="28354"/>
                    </a:lnTo>
                    <a:lnTo>
                      <a:pt x="701" y="43364"/>
                    </a:lnTo>
                    <a:lnTo>
                      <a:pt x="8206" y="43364"/>
                    </a:lnTo>
                    <a:lnTo>
                      <a:pt x="8340" y="36193"/>
                    </a:lnTo>
                    <a:lnTo>
                      <a:pt x="9240" y="25685"/>
                    </a:lnTo>
                    <a:lnTo>
                      <a:pt x="9240" y="25685"/>
                    </a:lnTo>
                    <a:lnTo>
                      <a:pt x="8506" y="25819"/>
                    </a:lnTo>
                    <a:lnTo>
                      <a:pt x="8573" y="19147"/>
                    </a:lnTo>
                    <a:lnTo>
                      <a:pt x="10875" y="10141"/>
                    </a:lnTo>
                    <a:lnTo>
                      <a:pt x="8740" y="10141"/>
                    </a:lnTo>
                    <a:lnTo>
                      <a:pt x="8907" y="0"/>
                    </a:lnTo>
                    <a:close/>
                  </a:path>
                </a:pathLst>
              </a:custGeom>
              <a:solidFill>
                <a:srgbClr val="F0F0F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23" name="Google Shape;2423;p36"/>
              <p:cNvSpPr/>
              <p:nvPr/>
            </p:nvSpPr>
            <p:spPr>
              <a:xfrm>
                <a:off x="1919875" y="2193375"/>
                <a:ext cx="1329300" cy="1342575"/>
              </a:xfrm>
              <a:custGeom>
                <a:avLst/>
                <a:gdLst/>
                <a:ahLst/>
                <a:cxnLst/>
                <a:rect l="l" t="t" r="r" b="b"/>
                <a:pathLst>
                  <a:path w="53172" h="53703" extrusionOk="0">
                    <a:moveTo>
                      <a:pt x="28616" y="1"/>
                    </a:moveTo>
                    <a:cubicBezTo>
                      <a:pt x="25866" y="1"/>
                      <a:pt x="23220" y="2436"/>
                      <a:pt x="22183" y="6150"/>
                    </a:cubicBezTo>
                    <a:cubicBezTo>
                      <a:pt x="20348" y="12688"/>
                      <a:pt x="12810" y="7485"/>
                      <a:pt x="7272" y="14857"/>
                    </a:cubicBezTo>
                    <a:cubicBezTo>
                      <a:pt x="1702" y="22229"/>
                      <a:pt x="8673" y="23429"/>
                      <a:pt x="4337" y="27266"/>
                    </a:cubicBezTo>
                    <a:cubicBezTo>
                      <a:pt x="1" y="31135"/>
                      <a:pt x="1635" y="35872"/>
                      <a:pt x="5538" y="37673"/>
                    </a:cubicBezTo>
                    <a:cubicBezTo>
                      <a:pt x="9707" y="39541"/>
                      <a:pt x="12176" y="39674"/>
                      <a:pt x="9507" y="45612"/>
                    </a:cubicBezTo>
                    <a:cubicBezTo>
                      <a:pt x="7218" y="50775"/>
                      <a:pt x="9808" y="53702"/>
                      <a:pt x="14735" y="53702"/>
                    </a:cubicBezTo>
                    <a:cubicBezTo>
                      <a:pt x="17130" y="53702"/>
                      <a:pt x="20077" y="53011"/>
                      <a:pt x="23284" y="51550"/>
                    </a:cubicBezTo>
                    <a:cubicBezTo>
                      <a:pt x="25249" y="50651"/>
                      <a:pt x="26913" y="50324"/>
                      <a:pt x="28365" y="50324"/>
                    </a:cubicBezTo>
                    <a:cubicBezTo>
                      <a:pt x="32240" y="50324"/>
                      <a:pt x="34596" y="52655"/>
                      <a:pt x="37099" y="52655"/>
                    </a:cubicBezTo>
                    <a:cubicBezTo>
                      <a:pt x="38321" y="52655"/>
                      <a:pt x="39578" y="52100"/>
                      <a:pt x="41063" y="50449"/>
                    </a:cubicBezTo>
                    <a:cubicBezTo>
                      <a:pt x="46000" y="44945"/>
                      <a:pt x="38561" y="46079"/>
                      <a:pt x="47334" y="40909"/>
                    </a:cubicBezTo>
                    <a:cubicBezTo>
                      <a:pt x="53172" y="37439"/>
                      <a:pt x="46534" y="31435"/>
                      <a:pt x="40896" y="27999"/>
                    </a:cubicBezTo>
                    <a:cubicBezTo>
                      <a:pt x="35292" y="24530"/>
                      <a:pt x="46734" y="21261"/>
                      <a:pt x="42297" y="13589"/>
                    </a:cubicBezTo>
                    <a:cubicBezTo>
                      <a:pt x="37828" y="5917"/>
                      <a:pt x="37994" y="12688"/>
                      <a:pt x="34458" y="4849"/>
                    </a:cubicBezTo>
                    <a:cubicBezTo>
                      <a:pt x="32907" y="1441"/>
                      <a:pt x="30731" y="1"/>
                      <a:pt x="28616" y="1"/>
                    </a:cubicBezTo>
                    <a:close/>
                  </a:path>
                </a:pathLst>
              </a:custGeom>
              <a:solidFill>
                <a:srgbClr val="E6E6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24" name="Google Shape;2424;p36"/>
              <p:cNvSpPr/>
              <p:nvPr/>
            </p:nvSpPr>
            <p:spPr>
              <a:xfrm>
                <a:off x="5149675" y="3336175"/>
                <a:ext cx="301925" cy="888150"/>
              </a:xfrm>
              <a:custGeom>
                <a:avLst/>
                <a:gdLst/>
                <a:ahLst/>
                <a:cxnLst/>
                <a:rect l="l" t="t" r="r" b="b"/>
                <a:pathLst>
                  <a:path w="12077" h="35526" extrusionOk="0">
                    <a:moveTo>
                      <a:pt x="2202" y="0"/>
                    </a:moveTo>
                    <a:lnTo>
                      <a:pt x="2369" y="8306"/>
                    </a:lnTo>
                    <a:lnTo>
                      <a:pt x="1" y="8306"/>
                    </a:lnTo>
                    <a:lnTo>
                      <a:pt x="2536" y="15678"/>
                    </a:lnTo>
                    <a:lnTo>
                      <a:pt x="2669" y="21149"/>
                    </a:lnTo>
                    <a:lnTo>
                      <a:pt x="1769" y="21048"/>
                    </a:lnTo>
                    <a:lnTo>
                      <a:pt x="2836" y="29655"/>
                    </a:lnTo>
                    <a:lnTo>
                      <a:pt x="2936" y="35525"/>
                    </a:lnTo>
                    <a:lnTo>
                      <a:pt x="11275" y="35525"/>
                    </a:lnTo>
                    <a:lnTo>
                      <a:pt x="10708" y="23217"/>
                    </a:lnTo>
                    <a:lnTo>
                      <a:pt x="11175" y="23183"/>
                    </a:lnTo>
                    <a:lnTo>
                      <a:pt x="12076" y="15278"/>
                    </a:lnTo>
                    <a:lnTo>
                      <a:pt x="10275" y="14944"/>
                    </a:lnTo>
                    <a:lnTo>
                      <a:pt x="9574" y="0"/>
                    </a:lnTo>
                    <a:close/>
                  </a:path>
                </a:pathLst>
              </a:custGeom>
              <a:solidFill>
                <a:srgbClr val="FAFAF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25" name="Google Shape;2425;p36"/>
              <p:cNvSpPr/>
              <p:nvPr/>
            </p:nvSpPr>
            <p:spPr>
              <a:xfrm>
                <a:off x="4651000" y="2724675"/>
                <a:ext cx="1270925" cy="1173825"/>
              </a:xfrm>
              <a:custGeom>
                <a:avLst/>
                <a:gdLst/>
                <a:ahLst/>
                <a:cxnLst/>
                <a:rect l="l" t="t" r="r" b="b"/>
                <a:pathLst>
                  <a:path w="50837" h="46953" extrusionOk="0">
                    <a:moveTo>
                      <a:pt x="23506" y="0"/>
                    </a:moveTo>
                    <a:cubicBezTo>
                      <a:pt x="21473" y="0"/>
                      <a:pt x="19378" y="1263"/>
                      <a:pt x="17880" y="4246"/>
                    </a:cubicBezTo>
                    <a:cubicBezTo>
                      <a:pt x="14477" y="11084"/>
                      <a:pt x="14677" y="5146"/>
                      <a:pt x="10374" y="11818"/>
                    </a:cubicBezTo>
                    <a:cubicBezTo>
                      <a:pt x="6105" y="18489"/>
                      <a:pt x="17112" y="21358"/>
                      <a:pt x="11675" y="24393"/>
                    </a:cubicBezTo>
                    <a:cubicBezTo>
                      <a:pt x="6271" y="27395"/>
                      <a:pt x="0" y="32733"/>
                      <a:pt x="5604" y="35768"/>
                    </a:cubicBezTo>
                    <a:cubicBezTo>
                      <a:pt x="13977" y="40305"/>
                      <a:pt x="6872" y="39304"/>
                      <a:pt x="11575" y="44107"/>
                    </a:cubicBezTo>
                    <a:cubicBezTo>
                      <a:pt x="12996" y="45546"/>
                      <a:pt x="14199" y="46030"/>
                      <a:pt x="15368" y="46030"/>
                    </a:cubicBezTo>
                    <a:cubicBezTo>
                      <a:pt x="17768" y="46030"/>
                      <a:pt x="20026" y="43991"/>
                      <a:pt x="23747" y="43991"/>
                    </a:cubicBezTo>
                    <a:cubicBezTo>
                      <a:pt x="25147" y="43991"/>
                      <a:pt x="26754" y="44280"/>
                      <a:pt x="28654" y="45075"/>
                    </a:cubicBezTo>
                    <a:cubicBezTo>
                      <a:pt x="31717" y="46350"/>
                      <a:pt x="34530" y="46952"/>
                      <a:pt x="36815" y="46952"/>
                    </a:cubicBezTo>
                    <a:cubicBezTo>
                      <a:pt x="41523" y="46952"/>
                      <a:pt x="43987" y="44396"/>
                      <a:pt x="41763" y="39904"/>
                    </a:cubicBezTo>
                    <a:cubicBezTo>
                      <a:pt x="39195" y="34667"/>
                      <a:pt x="41530" y="34534"/>
                      <a:pt x="45533" y="32933"/>
                    </a:cubicBezTo>
                    <a:cubicBezTo>
                      <a:pt x="49302" y="31398"/>
                      <a:pt x="50837" y="27229"/>
                      <a:pt x="46700" y="23826"/>
                    </a:cubicBezTo>
                    <a:cubicBezTo>
                      <a:pt x="42564" y="20457"/>
                      <a:pt x="49202" y="19423"/>
                      <a:pt x="43898" y="12985"/>
                    </a:cubicBezTo>
                    <a:cubicBezTo>
                      <a:pt x="38628" y="6581"/>
                      <a:pt x="31389" y="11117"/>
                      <a:pt x="29655" y="5346"/>
                    </a:cubicBezTo>
                    <a:cubicBezTo>
                      <a:pt x="28658" y="2111"/>
                      <a:pt x="26134" y="0"/>
                      <a:pt x="23506" y="0"/>
                    </a:cubicBezTo>
                    <a:close/>
                  </a:path>
                </a:pathLst>
              </a:custGeom>
              <a:solidFill>
                <a:srgbClr val="F0F0F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426" name="Google Shape;2426;p36"/>
          <p:cNvSpPr/>
          <p:nvPr/>
        </p:nvSpPr>
        <p:spPr>
          <a:xfrm rot="1783286">
            <a:off x="-186548" y="967445"/>
            <a:ext cx="4015983" cy="3208576"/>
          </a:xfrm>
          <a:custGeom>
            <a:avLst/>
            <a:gdLst/>
            <a:ahLst/>
            <a:cxnLst/>
            <a:rect l="l" t="t" r="r" b="b"/>
            <a:pathLst>
              <a:path w="25847" h="34519" extrusionOk="0">
                <a:moveTo>
                  <a:pt x="119" y="7822"/>
                </a:moveTo>
                <a:cubicBezTo>
                  <a:pt x="-830" y="13263"/>
                  <a:pt x="14987" y="35405"/>
                  <a:pt x="19099" y="34393"/>
                </a:cubicBezTo>
                <a:cubicBezTo>
                  <a:pt x="23211" y="33381"/>
                  <a:pt x="27955" y="6177"/>
                  <a:pt x="24792" y="1748"/>
                </a:cubicBezTo>
                <a:cubicBezTo>
                  <a:pt x="21629" y="-2680"/>
                  <a:pt x="1068" y="2381"/>
                  <a:pt x="119" y="7822"/>
                </a:cubicBezTo>
                <a:close/>
              </a:path>
            </a:pathLst>
          </a:custGeom>
          <a:solidFill>
            <a:srgbClr val="EBBE31"/>
          </a:solidFill>
          <a:ln>
            <a:noFill/>
          </a:ln>
        </p:spPr>
      </p:sp>
      <p:grpSp>
        <p:nvGrpSpPr>
          <p:cNvPr id="2427" name="Google Shape;2427;p36"/>
          <p:cNvGrpSpPr/>
          <p:nvPr/>
        </p:nvGrpSpPr>
        <p:grpSpPr>
          <a:xfrm>
            <a:off x="947229" y="3449779"/>
            <a:ext cx="1698771" cy="1154487"/>
            <a:chOff x="720000" y="3298275"/>
            <a:chExt cx="1921904" cy="1306128"/>
          </a:xfrm>
        </p:grpSpPr>
        <p:sp>
          <p:nvSpPr>
            <p:cNvPr id="2428" name="Google Shape;2428;p36"/>
            <p:cNvSpPr/>
            <p:nvPr/>
          </p:nvSpPr>
          <p:spPr>
            <a:xfrm>
              <a:off x="1222425" y="3298275"/>
              <a:ext cx="1419479" cy="1122053"/>
            </a:xfrm>
            <a:custGeom>
              <a:avLst/>
              <a:gdLst/>
              <a:ahLst/>
              <a:cxnLst/>
              <a:rect l="l" t="t" r="r" b="b"/>
              <a:pathLst>
                <a:path w="250349" h="197893" extrusionOk="0">
                  <a:moveTo>
                    <a:pt x="246463" y="0"/>
                  </a:moveTo>
                  <a:lnTo>
                    <a:pt x="0" y="192897"/>
                  </a:lnTo>
                  <a:lnTo>
                    <a:pt x="3886" y="197893"/>
                  </a:lnTo>
                  <a:lnTo>
                    <a:pt x="250349" y="4996"/>
                  </a:lnTo>
                  <a:lnTo>
                    <a:pt x="246463" y="0"/>
                  </a:ln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9" name="Google Shape;2429;p36"/>
            <p:cNvSpPr/>
            <p:nvPr/>
          </p:nvSpPr>
          <p:spPr>
            <a:xfrm>
              <a:off x="720000" y="3482350"/>
              <a:ext cx="1419479" cy="1122053"/>
            </a:xfrm>
            <a:custGeom>
              <a:avLst/>
              <a:gdLst/>
              <a:ahLst/>
              <a:cxnLst/>
              <a:rect l="l" t="t" r="r" b="b"/>
              <a:pathLst>
                <a:path w="250349" h="197893" extrusionOk="0">
                  <a:moveTo>
                    <a:pt x="246463" y="0"/>
                  </a:moveTo>
                  <a:lnTo>
                    <a:pt x="0" y="192897"/>
                  </a:lnTo>
                  <a:lnTo>
                    <a:pt x="3886" y="197893"/>
                  </a:lnTo>
                  <a:lnTo>
                    <a:pt x="250349" y="4996"/>
                  </a:lnTo>
                  <a:lnTo>
                    <a:pt x="246463" y="0"/>
                  </a:ln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430" name="Google Shape;2430;p36"/>
          <p:cNvSpPr txBox="1">
            <a:spLocks noGrp="1"/>
          </p:cNvSpPr>
          <p:nvPr>
            <p:ph type="ctrTitle"/>
          </p:nvPr>
        </p:nvSpPr>
        <p:spPr>
          <a:xfrm>
            <a:off x="928651" y="1435986"/>
            <a:ext cx="3992400" cy="170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dirty="0" smtClean="0">
                <a:solidFill>
                  <a:schemeClr val="lt1"/>
                </a:solidFill>
                <a:sym typeface="Montserrat Medium"/>
              </a:rPr>
              <a:t>Ασκήσεις    </a:t>
            </a:r>
            <a:endParaRPr sz="4000" dirty="0">
              <a:solidFill>
                <a:srgbClr val="132356"/>
              </a:solidFill>
            </a:endParaRPr>
          </a:p>
        </p:txBody>
      </p:sp>
      <p:grpSp>
        <p:nvGrpSpPr>
          <p:cNvPr id="2431" name="Google Shape;2431;p36"/>
          <p:cNvGrpSpPr/>
          <p:nvPr/>
        </p:nvGrpSpPr>
        <p:grpSpPr>
          <a:xfrm>
            <a:off x="5419726" y="1065063"/>
            <a:ext cx="2276663" cy="3326219"/>
            <a:chOff x="3087375" y="1469000"/>
            <a:chExt cx="1953850" cy="3109225"/>
          </a:xfrm>
        </p:grpSpPr>
        <p:sp>
          <p:nvSpPr>
            <p:cNvPr id="2432" name="Google Shape;2432;p36"/>
            <p:cNvSpPr/>
            <p:nvPr/>
          </p:nvSpPr>
          <p:spPr>
            <a:xfrm>
              <a:off x="3180775" y="2104450"/>
              <a:ext cx="461200" cy="572925"/>
            </a:xfrm>
            <a:custGeom>
              <a:avLst/>
              <a:gdLst/>
              <a:ahLst/>
              <a:cxnLst/>
              <a:rect l="l" t="t" r="r" b="b"/>
              <a:pathLst>
                <a:path w="18448" h="22917" extrusionOk="0">
                  <a:moveTo>
                    <a:pt x="13644" y="0"/>
                  </a:moveTo>
                  <a:cubicBezTo>
                    <a:pt x="12976" y="2235"/>
                    <a:pt x="12343" y="4504"/>
                    <a:pt x="11742" y="6739"/>
                  </a:cubicBezTo>
                  <a:cubicBezTo>
                    <a:pt x="11108" y="9007"/>
                    <a:pt x="10508" y="11242"/>
                    <a:pt x="9841" y="13410"/>
                  </a:cubicBezTo>
                  <a:lnTo>
                    <a:pt x="9808" y="13510"/>
                  </a:lnTo>
                  <a:lnTo>
                    <a:pt x="9808" y="13543"/>
                  </a:lnTo>
                  <a:lnTo>
                    <a:pt x="9808" y="13577"/>
                  </a:lnTo>
                  <a:cubicBezTo>
                    <a:pt x="9774" y="13677"/>
                    <a:pt x="9774" y="13710"/>
                    <a:pt x="9741" y="13744"/>
                  </a:cubicBezTo>
                  <a:cubicBezTo>
                    <a:pt x="9641" y="13910"/>
                    <a:pt x="9574" y="14077"/>
                    <a:pt x="9441" y="14211"/>
                  </a:cubicBezTo>
                  <a:cubicBezTo>
                    <a:pt x="9140" y="14578"/>
                    <a:pt x="8807" y="14911"/>
                    <a:pt x="8473" y="15211"/>
                  </a:cubicBezTo>
                  <a:cubicBezTo>
                    <a:pt x="7639" y="15878"/>
                    <a:pt x="6805" y="16546"/>
                    <a:pt x="5905" y="17113"/>
                  </a:cubicBezTo>
                  <a:cubicBezTo>
                    <a:pt x="4971" y="17746"/>
                    <a:pt x="4003" y="18280"/>
                    <a:pt x="3003" y="18914"/>
                  </a:cubicBezTo>
                  <a:cubicBezTo>
                    <a:pt x="2035" y="19548"/>
                    <a:pt x="1001" y="20081"/>
                    <a:pt x="1" y="20615"/>
                  </a:cubicBezTo>
                  <a:lnTo>
                    <a:pt x="901" y="22917"/>
                  </a:lnTo>
                  <a:cubicBezTo>
                    <a:pt x="3236" y="22283"/>
                    <a:pt x="5504" y="21416"/>
                    <a:pt x="7739" y="20382"/>
                  </a:cubicBezTo>
                  <a:cubicBezTo>
                    <a:pt x="8874" y="19848"/>
                    <a:pt x="9974" y="19214"/>
                    <a:pt x="11008" y="18447"/>
                  </a:cubicBezTo>
                  <a:cubicBezTo>
                    <a:pt x="11609" y="18047"/>
                    <a:pt x="12143" y="17580"/>
                    <a:pt x="12643" y="17079"/>
                  </a:cubicBezTo>
                  <a:cubicBezTo>
                    <a:pt x="12943" y="16779"/>
                    <a:pt x="13210" y="16446"/>
                    <a:pt x="13443" y="16112"/>
                  </a:cubicBezTo>
                  <a:cubicBezTo>
                    <a:pt x="13610" y="15945"/>
                    <a:pt x="13710" y="15745"/>
                    <a:pt x="13810" y="15545"/>
                  </a:cubicBezTo>
                  <a:cubicBezTo>
                    <a:pt x="13877" y="15445"/>
                    <a:pt x="13944" y="15345"/>
                    <a:pt x="13977" y="15211"/>
                  </a:cubicBezTo>
                  <a:lnTo>
                    <a:pt x="14111" y="14911"/>
                  </a:lnTo>
                  <a:cubicBezTo>
                    <a:pt x="14578" y="13777"/>
                    <a:pt x="14978" y="12676"/>
                    <a:pt x="15378" y="11542"/>
                  </a:cubicBezTo>
                  <a:cubicBezTo>
                    <a:pt x="15778" y="10408"/>
                    <a:pt x="16145" y="9274"/>
                    <a:pt x="16479" y="8173"/>
                  </a:cubicBezTo>
                  <a:cubicBezTo>
                    <a:pt x="17213" y="5905"/>
                    <a:pt x="17880" y="3670"/>
                    <a:pt x="18447" y="1368"/>
                  </a:cubicBezTo>
                  <a:lnTo>
                    <a:pt x="13644" y="0"/>
                  </a:lnTo>
                  <a:close/>
                </a:path>
              </a:pathLst>
            </a:custGeom>
            <a:solidFill>
              <a:srgbClr val="FFB5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3" name="Google Shape;2433;p36"/>
            <p:cNvSpPr/>
            <p:nvPr/>
          </p:nvSpPr>
          <p:spPr>
            <a:xfrm>
              <a:off x="3441800" y="2027050"/>
              <a:ext cx="263550" cy="362625"/>
            </a:xfrm>
            <a:custGeom>
              <a:avLst/>
              <a:gdLst/>
              <a:ahLst/>
              <a:cxnLst/>
              <a:rect l="l" t="t" r="r" b="b"/>
              <a:pathLst>
                <a:path w="10542" h="14505" extrusionOk="0">
                  <a:moveTo>
                    <a:pt x="6027" y="0"/>
                  </a:moveTo>
                  <a:cubicBezTo>
                    <a:pt x="4342" y="0"/>
                    <a:pt x="2536" y="1252"/>
                    <a:pt x="1668" y="3664"/>
                  </a:cubicBezTo>
                  <a:cubicBezTo>
                    <a:pt x="768" y="6432"/>
                    <a:pt x="200" y="9301"/>
                    <a:pt x="0" y="12170"/>
                  </a:cubicBezTo>
                  <a:lnTo>
                    <a:pt x="5938" y="14505"/>
                  </a:lnTo>
                  <a:cubicBezTo>
                    <a:pt x="5938" y="14505"/>
                    <a:pt x="10541" y="4964"/>
                    <a:pt x="9107" y="2029"/>
                  </a:cubicBezTo>
                  <a:cubicBezTo>
                    <a:pt x="8418" y="665"/>
                    <a:pt x="7255" y="0"/>
                    <a:pt x="6027" y="0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4" name="Google Shape;2434;p36"/>
            <p:cNvSpPr/>
            <p:nvPr/>
          </p:nvSpPr>
          <p:spPr>
            <a:xfrm>
              <a:off x="3525200" y="2084425"/>
              <a:ext cx="171800" cy="305250"/>
            </a:xfrm>
            <a:custGeom>
              <a:avLst/>
              <a:gdLst/>
              <a:ahLst/>
              <a:cxnLst/>
              <a:rect l="l" t="t" r="r" b="b"/>
              <a:pathLst>
                <a:path w="6872" h="12210" extrusionOk="0">
                  <a:moveTo>
                    <a:pt x="5080" y="0"/>
                  </a:moveTo>
                  <a:cubicBezTo>
                    <a:pt x="3940" y="0"/>
                    <a:pt x="2816" y="869"/>
                    <a:pt x="1868" y="3036"/>
                  </a:cubicBezTo>
                  <a:cubicBezTo>
                    <a:pt x="701" y="5705"/>
                    <a:pt x="0" y="10008"/>
                    <a:pt x="33" y="11209"/>
                  </a:cubicBezTo>
                  <a:lnTo>
                    <a:pt x="2535" y="12210"/>
                  </a:lnTo>
                  <a:cubicBezTo>
                    <a:pt x="2535" y="12210"/>
                    <a:pt x="6872" y="3337"/>
                    <a:pt x="5871" y="134"/>
                  </a:cubicBezTo>
                  <a:cubicBezTo>
                    <a:pt x="5608" y="47"/>
                    <a:pt x="5343" y="0"/>
                    <a:pt x="508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5" name="Google Shape;2435;p36"/>
            <p:cNvSpPr/>
            <p:nvPr/>
          </p:nvSpPr>
          <p:spPr>
            <a:xfrm>
              <a:off x="3087375" y="2618150"/>
              <a:ext cx="127625" cy="104600"/>
            </a:xfrm>
            <a:custGeom>
              <a:avLst/>
              <a:gdLst/>
              <a:ahLst/>
              <a:cxnLst/>
              <a:rect l="l" t="t" r="r" b="b"/>
              <a:pathLst>
                <a:path w="5105" h="4184" extrusionOk="0">
                  <a:moveTo>
                    <a:pt x="4337" y="0"/>
                  </a:moveTo>
                  <a:lnTo>
                    <a:pt x="2035" y="34"/>
                  </a:lnTo>
                  <a:cubicBezTo>
                    <a:pt x="868" y="67"/>
                    <a:pt x="1" y="1035"/>
                    <a:pt x="1" y="2169"/>
                  </a:cubicBezTo>
                  <a:lnTo>
                    <a:pt x="1" y="2302"/>
                  </a:lnTo>
                  <a:cubicBezTo>
                    <a:pt x="125" y="3330"/>
                    <a:pt x="1006" y="4183"/>
                    <a:pt x="2072" y="4183"/>
                  </a:cubicBezTo>
                  <a:cubicBezTo>
                    <a:pt x="2148" y="4183"/>
                    <a:pt x="2225" y="4179"/>
                    <a:pt x="2302" y="4170"/>
                  </a:cubicBezTo>
                  <a:cubicBezTo>
                    <a:pt x="2669" y="4137"/>
                    <a:pt x="3003" y="4003"/>
                    <a:pt x="3303" y="3803"/>
                  </a:cubicBezTo>
                  <a:cubicBezTo>
                    <a:pt x="3970" y="3336"/>
                    <a:pt x="4537" y="2802"/>
                    <a:pt x="5104" y="2202"/>
                  </a:cubicBezTo>
                  <a:lnTo>
                    <a:pt x="4337" y="0"/>
                  </a:lnTo>
                  <a:close/>
                </a:path>
              </a:pathLst>
            </a:custGeom>
            <a:solidFill>
              <a:srgbClr val="FFB5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6" name="Google Shape;2436;p36"/>
            <p:cNvSpPr/>
            <p:nvPr/>
          </p:nvSpPr>
          <p:spPr>
            <a:xfrm>
              <a:off x="3184100" y="2590625"/>
              <a:ext cx="86775" cy="90925"/>
            </a:xfrm>
            <a:custGeom>
              <a:avLst/>
              <a:gdLst/>
              <a:ahLst/>
              <a:cxnLst/>
              <a:rect l="l" t="t" r="r" b="b"/>
              <a:pathLst>
                <a:path w="3471" h="3637" extrusionOk="0">
                  <a:moveTo>
                    <a:pt x="1902" y="1"/>
                  </a:moveTo>
                  <a:cubicBezTo>
                    <a:pt x="1502" y="1"/>
                    <a:pt x="501" y="601"/>
                    <a:pt x="134" y="835"/>
                  </a:cubicBezTo>
                  <a:cubicBezTo>
                    <a:pt x="1" y="835"/>
                    <a:pt x="1" y="968"/>
                    <a:pt x="68" y="1101"/>
                  </a:cubicBezTo>
                  <a:cubicBezTo>
                    <a:pt x="501" y="1835"/>
                    <a:pt x="835" y="2636"/>
                    <a:pt x="1102" y="3470"/>
                  </a:cubicBezTo>
                  <a:cubicBezTo>
                    <a:pt x="1135" y="3570"/>
                    <a:pt x="1235" y="3637"/>
                    <a:pt x="1335" y="3637"/>
                  </a:cubicBezTo>
                  <a:cubicBezTo>
                    <a:pt x="2069" y="3570"/>
                    <a:pt x="2770" y="3303"/>
                    <a:pt x="3403" y="2969"/>
                  </a:cubicBezTo>
                  <a:cubicBezTo>
                    <a:pt x="3437" y="2936"/>
                    <a:pt x="3470" y="2836"/>
                    <a:pt x="3437" y="2769"/>
                  </a:cubicBezTo>
                  <a:cubicBezTo>
                    <a:pt x="3237" y="1902"/>
                    <a:pt x="2336" y="1"/>
                    <a:pt x="190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7" name="Google Shape;2437;p36"/>
            <p:cNvSpPr/>
            <p:nvPr/>
          </p:nvSpPr>
          <p:spPr>
            <a:xfrm>
              <a:off x="3492675" y="1966650"/>
              <a:ext cx="602950" cy="794125"/>
            </a:xfrm>
            <a:custGeom>
              <a:avLst/>
              <a:gdLst/>
              <a:ahLst/>
              <a:cxnLst/>
              <a:rect l="l" t="t" r="r" b="b"/>
              <a:pathLst>
                <a:path w="24118" h="31765" extrusionOk="0">
                  <a:moveTo>
                    <a:pt x="17931" y="0"/>
                  </a:moveTo>
                  <a:cubicBezTo>
                    <a:pt x="17111" y="0"/>
                    <a:pt x="16292" y="22"/>
                    <a:pt x="15478" y="75"/>
                  </a:cubicBezTo>
                  <a:cubicBezTo>
                    <a:pt x="12909" y="242"/>
                    <a:pt x="10341" y="542"/>
                    <a:pt x="7806" y="1009"/>
                  </a:cubicBezTo>
                  <a:cubicBezTo>
                    <a:pt x="6104" y="1443"/>
                    <a:pt x="4437" y="2010"/>
                    <a:pt x="2769" y="2610"/>
                  </a:cubicBezTo>
                  <a:cubicBezTo>
                    <a:pt x="2769" y="2610"/>
                    <a:pt x="0" y="13285"/>
                    <a:pt x="6104" y="31765"/>
                  </a:cubicBezTo>
                  <a:lnTo>
                    <a:pt x="24117" y="29563"/>
                  </a:lnTo>
                  <a:cubicBezTo>
                    <a:pt x="23917" y="26761"/>
                    <a:pt x="20515" y="13518"/>
                    <a:pt x="21616" y="109"/>
                  </a:cubicBezTo>
                  <a:cubicBezTo>
                    <a:pt x="20395" y="49"/>
                    <a:pt x="19162" y="0"/>
                    <a:pt x="17931" y="0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8" name="Google Shape;2438;p36"/>
            <p:cNvSpPr/>
            <p:nvPr/>
          </p:nvSpPr>
          <p:spPr>
            <a:xfrm>
              <a:off x="3592725" y="1835550"/>
              <a:ext cx="186000" cy="385675"/>
            </a:xfrm>
            <a:custGeom>
              <a:avLst/>
              <a:gdLst/>
              <a:ahLst/>
              <a:cxnLst/>
              <a:rect l="l" t="t" r="r" b="b"/>
              <a:pathLst>
                <a:path w="7440" h="15427" extrusionOk="0">
                  <a:moveTo>
                    <a:pt x="4230" y="1"/>
                  </a:moveTo>
                  <a:cubicBezTo>
                    <a:pt x="4200" y="1"/>
                    <a:pt x="4171" y="15"/>
                    <a:pt x="4171" y="15"/>
                  </a:cubicBezTo>
                  <a:cubicBezTo>
                    <a:pt x="3937" y="282"/>
                    <a:pt x="3670" y="449"/>
                    <a:pt x="3437" y="649"/>
                  </a:cubicBezTo>
                  <a:cubicBezTo>
                    <a:pt x="2102" y="1683"/>
                    <a:pt x="1" y="3218"/>
                    <a:pt x="2136" y="7154"/>
                  </a:cubicBezTo>
                  <a:cubicBezTo>
                    <a:pt x="2970" y="8655"/>
                    <a:pt x="4004" y="10023"/>
                    <a:pt x="5238" y="11257"/>
                  </a:cubicBezTo>
                  <a:cubicBezTo>
                    <a:pt x="6472" y="12624"/>
                    <a:pt x="7340" y="13492"/>
                    <a:pt x="6806" y="15360"/>
                  </a:cubicBezTo>
                  <a:cubicBezTo>
                    <a:pt x="6806" y="15360"/>
                    <a:pt x="6806" y="15426"/>
                    <a:pt x="6839" y="15426"/>
                  </a:cubicBezTo>
                  <a:cubicBezTo>
                    <a:pt x="6839" y="15426"/>
                    <a:pt x="6906" y="15426"/>
                    <a:pt x="6906" y="15360"/>
                  </a:cubicBezTo>
                  <a:cubicBezTo>
                    <a:pt x="7440" y="13392"/>
                    <a:pt x="6572" y="12524"/>
                    <a:pt x="5271" y="11157"/>
                  </a:cubicBezTo>
                  <a:cubicBezTo>
                    <a:pt x="4071" y="9956"/>
                    <a:pt x="3070" y="8555"/>
                    <a:pt x="2236" y="7054"/>
                  </a:cubicBezTo>
                  <a:cubicBezTo>
                    <a:pt x="168" y="3284"/>
                    <a:pt x="2169" y="1717"/>
                    <a:pt x="3503" y="716"/>
                  </a:cubicBezTo>
                  <a:cubicBezTo>
                    <a:pt x="3770" y="549"/>
                    <a:pt x="4004" y="349"/>
                    <a:pt x="4271" y="115"/>
                  </a:cubicBezTo>
                  <a:cubicBezTo>
                    <a:pt x="4304" y="49"/>
                    <a:pt x="4271" y="15"/>
                    <a:pt x="4271" y="15"/>
                  </a:cubicBezTo>
                  <a:cubicBezTo>
                    <a:pt x="4260" y="4"/>
                    <a:pt x="4245" y="1"/>
                    <a:pt x="423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9" name="Google Shape;2439;p36"/>
            <p:cNvSpPr/>
            <p:nvPr/>
          </p:nvSpPr>
          <p:spPr>
            <a:xfrm>
              <a:off x="3688650" y="1756700"/>
              <a:ext cx="190975" cy="340275"/>
            </a:xfrm>
            <a:custGeom>
              <a:avLst/>
              <a:gdLst/>
              <a:ahLst/>
              <a:cxnLst/>
              <a:rect l="l" t="t" r="r" b="b"/>
              <a:pathLst>
                <a:path w="7639" h="13611" extrusionOk="0">
                  <a:moveTo>
                    <a:pt x="5838" y="0"/>
                  </a:moveTo>
                  <a:lnTo>
                    <a:pt x="1635" y="4637"/>
                  </a:lnTo>
                  <a:cubicBezTo>
                    <a:pt x="2335" y="6472"/>
                    <a:pt x="2669" y="8507"/>
                    <a:pt x="0" y="9507"/>
                  </a:cubicBezTo>
                  <a:cubicBezTo>
                    <a:pt x="0" y="10775"/>
                    <a:pt x="767" y="12176"/>
                    <a:pt x="1635" y="13610"/>
                  </a:cubicBezTo>
                  <a:cubicBezTo>
                    <a:pt x="3336" y="11609"/>
                    <a:pt x="5404" y="9874"/>
                    <a:pt x="7639" y="8573"/>
                  </a:cubicBezTo>
                  <a:cubicBezTo>
                    <a:pt x="5704" y="7106"/>
                    <a:pt x="5671" y="2536"/>
                    <a:pt x="5838" y="0"/>
                  </a:cubicBezTo>
                  <a:close/>
                </a:path>
              </a:pathLst>
            </a:custGeom>
            <a:solidFill>
              <a:srgbClr val="FFB5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0" name="Google Shape;2440;p36"/>
            <p:cNvSpPr/>
            <p:nvPr/>
          </p:nvSpPr>
          <p:spPr>
            <a:xfrm>
              <a:off x="3729500" y="1803400"/>
              <a:ext cx="69250" cy="101775"/>
            </a:xfrm>
            <a:custGeom>
              <a:avLst/>
              <a:gdLst/>
              <a:ahLst/>
              <a:cxnLst/>
              <a:rect l="l" t="t" r="r" b="b"/>
              <a:pathLst>
                <a:path w="2770" h="4071" extrusionOk="0">
                  <a:moveTo>
                    <a:pt x="2502" y="0"/>
                  </a:moveTo>
                  <a:lnTo>
                    <a:pt x="1" y="2736"/>
                  </a:lnTo>
                  <a:cubicBezTo>
                    <a:pt x="167" y="3136"/>
                    <a:pt x="334" y="3603"/>
                    <a:pt x="434" y="4070"/>
                  </a:cubicBezTo>
                  <a:cubicBezTo>
                    <a:pt x="1468" y="3770"/>
                    <a:pt x="2769" y="2436"/>
                    <a:pt x="2702" y="1335"/>
                  </a:cubicBezTo>
                  <a:cubicBezTo>
                    <a:pt x="2702" y="834"/>
                    <a:pt x="2669" y="434"/>
                    <a:pt x="2502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1" name="Google Shape;2441;p36"/>
            <p:cNvSpPr/>
            <p:nvPr/>
          </p:nvSpPr>
          <p:spPr>
            <a:xfrm>
              <a:off x="3551050" y="1561500"/>
              <a:ext cx="131475" cy="192200"/>
            </a:xfrm>
            <a:custGeom>
              <a:avLst/>
              <a:gdLst/>
              <a:ahLst/>
              <a:cxnLst/>
              <a:rect l="l" t="t" r="r" b="b"/>
              <a:pathLst>
                <a:path w="5259" h="7688" extrusionOk="0">
                  <a:moveTo>
                    <a:pt x="3089" y="0"/>
                  </a:moveTo>
                  <a:cubicBezTo>
                    <a:pt x="2891" y="0"/>
                    <a:pt x="2673" y="64"/>
                    <a:pt x="2435" y="203"/>
                  </a:cubicBezTo>
                  <a:cubicBezTo>
                    <a:pt x="0" y="1571"/>
                    <a:pt x="1768" y="7208"/>
                    <a:pt x="2969" y="7642"/>
                  </a:cubicBezTo>
                  <a:cubicBezTo>
                    <a:pt x="3054" y="7673"/>
                    <a:pt x="3136" y="7688"/>
                    <a:pt x="3216" y="7688"/>
                  </a:cubicBezTo>
                  <a:cubicBezTo>
                    <a:pt x="5019" y="7688"/>
                    <a:pt x="5258" y="0"/>
                    <a:pt x="3089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2" name="Google Shape;2442;p36"/>
            <p:cNvSpPr/>
            <p:nvPr/>
          </p:nvSpPr>
          <p:spPr>
            <a:xfrm>
              <a:off x="3582725" y="1554550"/>
              <a:ext cx="260225" cy="332100"/>
            </a:xfrm>
            <a:custGeom>
              <a:avLst/>
              <a:gdLst/>
              <a:ahLst/>
              <a:cxnLst/>
              <a:rect l="l" t="t" r="r" b="b"/>
              <a:pathLst>
                <a:path w="10409" h="13284" extrusionOk="0">
                  <a:moveTo>
                    <a:pt x="5306" y="1"/>
                  </a:moveTo>
                  <a:cubicBezTo>
                    <a:pt x="4550" y="1"/>
                    <a:pt x="3783" y="187"/>
                    <a:pt x="3070" y="581"/>
                  </a:cubicBezTo>
                  <a:cubicBezTo>
                    <a:pt x="1" y="2282"/>
                    <a:pt x="134" y="7286"/>
                    <a:pt x="1202" y="10221"/>
                  </a:cubicBezTo>
                  <a:cubicBezTo>
                    <a:pt x="1898" y="12133"/>
                    <a:pt x="3724" y="13284"/>
                    <a:pt x="5551" y="13284"/>
                  </a:cubicBezTo>
                  <a:cubicBezTo>
                    <a:pt x="6785" y="13284"/>
                    <a:pt x="8020" y="12759"/>
                    <a:pt x="8907" y="11589"/>
                  </a:cubicBezTo>
                  <a:cubicBezTo>
                    <a:pt x="10408" y="9688"/>
                    <a:pt x="10141" y="7720"/>
                    <a:pt x="9908" y="4350"/>
                  </a:cubicBezTo>
                  <a:cubicBezTo>
                    <a:pt x="9908" y="3650"/>
                    <a:pt x="9708" y="2916"/>
                    <a:pt x="9341" y="2349"/>
                  </a:cubicBezTo>
                  <a:cubicBezTo>
                    <a:pt x="8478" y="850"/>
                    <a:pt x="6919" y="1"/>
                    <a:pt x="5306" y="1"/>
                  </a:cubicBezTo>
                  <a:close/>
                </a:path>
              </a:pathLst>
            </a:custGeom>
            <a:solidFill>
              <a:srgbClr val="FFB5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3" name="Google Shape;2443;p36"/>
            <p:cNvSpPr/>
            <p:nvPr/>
          </p:nvSpPr>
          <p:spPr>
            <a:xfrm>
              <a:off x="3548425" y="1469000"/>
              <a:ext cx="386250" cy="307750"/>
            </a:xfrm>
            <a:custGeom>
              <a:avLst/>
              <a:gdLst/>
              <a:ahLst/>
              <a:cxnLst/>
              <a:rect l="l" t="t" r="r" b="b"/>
              <a:pathLst>
                <a:path w="15450" h="12310" extrusionOk="0">
                  <a:moveTo>
                    <a:pt x="9745" y="0"/>
                  </a:moveTo>
                  <a:lnTo>
                    <a:pt x="9745" y="0"/>
                  </a:lnTo>
                  <a:cubicBezTo>
                    <a:pt x="6443" y="2135"/>
                    <a:pt x="1673" y="634"/>
                    <a:pt x="706" y="3836"/>
                  </a:cubicBezTo>
                  <a:cubicBezTo>
                    <a:pt x="0" y="6224"/>
                    <a:pt x="3591" y="6488"/>
                    <a:pt x="6370" y="6488"/>
                  </a:cubicBezTo>
                  <a:cubicBezTo>
                    <a:pt x="7157" y="6488"/>
                    <a:pt x="7880" y="6467"/>
                    <a:pt x="8421" y="6467"/>
                  </a:cubicBezTo>
                  <a:cubicBezTo>
                    <a:pt x="8771" y="6467"/>
                    <a:pt x="9045" y="6476"/>
                    <a:pt x="9212" y="6505"/>
                  </a:cubicBezTo>
                  <a:cubicBezTo>
                    <a:pt x="8847" y="9325"/>
                    <a:pt x="9603" y="12309"/>
                    <a:pt x="11023" y="12309"/>
                  </a:cubicBezTo>
                  <a:cubicBezTo>
                    <a:pt x="11030" y="12309"/>
                    <a:pt x="11038" y="12309"/>
                    <a:pt x="11046" y="12309"/>
                  </a:cubicBezTo>
                  <a:cubicBezTo>
                    <a:pt x="12447" y="12276"/>
                    <a:pt x="14048" y="6772"/>
                    <a:pt x="13715" y="4804"/>
                  </a:cubicBezTo>
                  <a:cubicBezTo>
                    <a:pt x="14615" y="4270"/>
                    <a:pt x="15249" y="3336"/>
                    <a:pt x="15449" y="2269"/>
                  </a:cubicBezTo>
                  <a:lnTo>
                    <a:pt x="15449" y="2269"/>
                  </a:lnTo>
                  <a:cubicBezTo>
                    <a:pt x="15027" y="2455"/>
                    <a:pt x="14641" y="2524"/>
                    <a:pt x="14268" y="2524"/>
                  </a:cubicBezTo>
                  <a:cubicBezTo>
                    <a:pt x="13204" y="2524"/>
                    <a:pt x="12245" y="1962"/>
                    <a:pt x="10861" y="1962"/>
                  </a:cubicBezTo>
                  <a:cubicBezTo>
                    <a:pt x="10390" y="1962"/>
                    <a:pt x="9869" y="2027"/>
                    <a:pt x="9278" y="2202"/>
                  </a:cubicBezTo>
                  <a:cubicBezTo>
                    <a:pt x="9216" y="2223"/>
                    <a:pt x="9171" y="2233"/>
                    <a:pt x="9140" y="2233"/>
                  </a:cubicBezTo>
                  <a:cubicBezTo>
                    <a:pt x="8819" y="2233"/>
                    <a:pt x="9988" y="1186"/>
                    <a:pt x="9745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4" name="Google Shape;2444;p36"/>
            <p:cNvSpPr/>
            <p:nvPr/>
          </p:nvSpPr>
          <p:spPr>
            <a:xfrm>
              <a:off x="3793900" y="1698275"/>
              <a:ext cx="97400" cy="96350"/>
            </a:xfrm>
            <a:custGeom>
              <a:avLst/>
              <a:gdLst/>
              <a:ahLst/>
              <a:cxnLst/>
              <a:rect l="l" t="t" r="r" b="b"/>
              <a:pathLst>
                <a:path w="3896" h="3854" extrusionOk="0">
                  <a:moveTo>
                    <a:pt x="2249" y="0"/>
                  </a:moveTo>
                  <a:cubicBezTo>
                    <a:pt x="1189" y="0"/>
                    <a:pt x="422" y="1292"/>
                    <a:pt x="227" y="2171"/>
                  </a:cubicBezTo>
                  <a:cubicBezTo>
                    <a:pt x="0" y="3048"/>
                    <a:pt x="422" y="3853"/>
                    <a:pt x="1186" y="3853"/>
                  </a:cubicBezTo>
                  <a:cubicBezTo>
                    <a:pt x="1323" y="3853"/>
                    <a:pt x="1471" y="3827"/>
                    <a:pt x="1628" y="3772"/>
                  </a:cubicBezTo>
                  <a:cubicBezTo>
                    <a:pt x="2428" y="3472"/>
                    <a:pt x="3062" y="2905"/>
                    <a:pt x="3429" y="2104"/>
                  </a:cubicBezTo>
                  <a:cubicBezTo>
                    <a:pt x="3896" y="1137"/>
                    <a:pt x="3462" y="103"/>
                    <a:pt x="2328" y="2"/>
                  </a:cubicBezTo>
                  <a:cubicBezTo>
                    <a:pt x="2301" y="1"/>
                    <a:pt x="2275" y="0"/>
                    <a:pt x="2249" y="0"/>
                  </a:cubicBezTo>
                  <a:close/>
                </a:path>
              </a:pathLst>
            </a:custGeom>
            <a:solidFill>
              <a:srgbClr val="FFB5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5" name="Google Shape;2445;p36"/>
            <p:cNvSpPr/>
            <p:nvPr/>
          </p:nvSpPr>
          <p:spPr>
            <a:xfrm>
              <a:off x="3381750" y="2719050"/>
              <a:ext cx="613800" cy="1800475"/>
            </a:xfrm>
            <a:custGeom>
              <a:avLst/>
              <a:gdLst/>
              <a:ahLst/>
              <a:cxnLst/>
              <a:rect l="l" t="t" r="r" b="b"/>
              <a:pathLst>
                <a:path w="24552" h="72019" extrusionOk="0">
                  <a:moveTo>
                    <a:pt x="24551" y="1"/>
                  </a:moveTo>
                  <a:lnTo>
                    <a:pt x="10541" y="1669"/>
                  </a:lnTo>
                  <a:cubicBezTo>
                    <a:pt x="10541" y="1669"/>
                    <a:pt x="4104" y="22984"/>
                    <a:pt x="3370" y="33325"/>
                  </a:cubicBezTo>
                  <a:cubicBezTo>
                    <a:pt x="2569" y="44066"/>
                    <a:pt x="1" y="71218"/>
                    <a:pt x="1" y="71218"/>
                  </a:cubicBezTo>
                  <a:lnTo>
                    <a:pt x="2602" y="72019"/>
                  </a:lnTo>
                  <a:cubicBezTo>
                    <a:pt x="2602" y="72019"/>
                    <a:pt x="11576" y="47001"/>
                    <a:pt x="11909" y="36427"/>
                  </a:cubicBezTo>
                  <a:cubicBezTo>
                    <a:pt x="12176" y="29522"/>
                    <a:pt x="24551" y="1"/>
                    <a:pt x="24551" y="1"/>
                  </a:cubicBezTo>
                  <a:close/>
                </a:path>
              </a:pathLst>
            </a:custGeom>
            <a:solidFill>
              <a:srgbClr val="FFB5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6" name="Google Shape;2446;p36"/>
            <p:cNvSpPr/>
            <p:nvPr/>
          </p:nvSpPr>
          <p:spPr>
            <a:xfrm>
              <a:off x="3179425" y="4429325"/>
              <a:ext cx="287425" cy="148900"/>
            </a:xfrm>
            <a:custGeom>
              <a:avLst/>
              <a:gdLst/>
              <a:ahLst/>
              <a:cxnLst/>
              <a:rect l="l" t="t" r="r" b="b"/>
              <a:pathLst>
                <a:path w="11497" h="5956" extrusionOk="0">
                  <a:moveTo>
                    <a:pt x="893" y="0"/>
                  </a:moveTo>
                  <a:cubicBezTo>
                    <a:pt x="329" y="0"/>
                    <a:pt x="0" y="1293"/>
                    <a:pt x="1255" y="1840"/>
                  </a:cubicBezTo>
                  <a:cubicBezTo>
                    <a:pt x="2523" y="2440"/>
                    <a:pt x="5859" y="3841"/>
                    <a:pt x="6826" y="4275"/>
                  </a:cubicBezTo>
                  <a:cubicBezTo>
                    <a:pt x="8360" y="4976"/>
                    <a:pt x="8928" y="5309"/>
                    <a:pt x="10128" y="5910"/>
                  </a:cubicBezTo>
                  <a:cubicBezTo>
                    <a:pt x="10162" y="5943"/>
                    <a:pt x="10195" y="5943"/>
                    <a:pt x="10262" y="5943"/>
                  </a:cubicBezTo>
                  <a:cubicBezTo>
                    <a:pt x="10293" y="5952"/>
                    <a:pt x="10325" y="5956"/>
                    <a:pt x="10358" y="5956"/>
                  </a:cubicBezTo>
                  <a:cubicBezTo>
                    <a:pt x="10570" y="5956"/>
                    <a:pt x="10800" y="5779"/>
                    <a:pt x="10829" y="5576"/>
                  </a:cubicBezTo>
                  <a:lnTo>
                    <a:pt x="11463" y="2507"/>
                  </a:lnTo>
                  <a:cubicBezTo>
                    <a:pt x="11496" y="2407"/>
                    <a:pt x="11429" y="2240"/>
                    <a:pt x="11296" y="2174"/>
                  </a:cubicBezTo>
                  <a:lnTo>
                    <a:pt x="7827" y="606"/>
                  </a:lnTo>
                  <a:cubicBezTo>
                    <a:pt x="7710" y="548"/>
                    <a:pt x="7594" y="512"/>
                    <a:pt x="7484" y="512"/>
                  </a:cubicBezTo>
                  <a:cubicBezTo>
                    <a:pt x="7405" y="512"/>
                    <a:pt x="7330" y="531"/>
                    <a:pt x="7260" y="572"/>
                  </a:cubicBezTo>
                  <a:cubicBezTo>
                    <a:pt x="6947" y="667"/>
                    <a:pt x="6515" y="711"/>
                    <a:pt x="5996" y="711"/>
                  </a:cubicBezTo>
                  <a:cubicBezTo>
                    <a:pt x="4692" y="711"/>
                    <a:pt x="2841" y="435"/>
                    <a:pt x="955" y="5"/>
                  </a:cubicBezTo>
                  <a:cubicBezTo>
                    <a:pt x="934" y="2"/>
                    <a:pt x="913" y="0"/>
                    <a:pt x="89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7" name="Google Shape;2447;p36"/>
            <p:cNvSpPr/>
            <p:nvPr/>
          </p:nvSpPr>
          <p:spPr>
            <a:xfrm>
              <a:off x="3328375" y="4419450"/>
              <a:ext cx="39225" cy="33375"/>
            </a:xfrm>
            <a:custGeom>
              <a:avLst/>
              <a:gdLst/>
              <a:ahLst/>
              <a:cxnLst/>
              <a:rect l="l" t="t" r="r" b="b"/>
              <a:pathLst>
                <a:path w="1569" h="1335" extrusionOk="0">
                  <a:moveTo>
                    <a:pt x="354" y="199"/>
                  </a:moveTo>
                  <a:cubicBezTo>
                    <a:pt x="562" y="199"/>
                    <a:pt x="977" y="680"/>
                    <a:pt x="1235" y="1067"/>
                  </a:cubicBezTo>
                  <a:cubicBezTo>
                    <a:pt x="868" y="1034"/>
                    <a:pt x="501" y="867"/>
                    <a:pt x="201" y="534"/>
                  </a:cubicBezTo>
                  <a:cubicBezTo>
                    <a:pt x="168" y="467"/>
                    <a:pt x="201" y="334"/>
                    <a:pt x="234" y="234"/>
                  </a:cubicBezTo>
                  <a:cubicBezTo>
                    <a:pt x="301" y="200"/>
                    <a:pt x="301" y="200"/>
                    <a:pt x="334" y="200"/>
                  </a:cubicBezTo>
                  <a:cubicBezTo>
                    <a:pt x="341" y="199"/>
                    <a:pt x="347" y="199"/>
                    <a:pt x="354" y="199"/>
                  </a:cubicBezTo>
                  <a:close/>
                  <a:moveTo>
                    <a:pt x="334" y="0"/>
                  </a:moveTo>
                  <a:cubicBezTo>
                    <a:pt x="201" y="0"/>
                    <a:pt x="101" y="67"/>
                    <a:pt x="67" y="167"/>
                  </a:cubicBezTo>
                  <a:cubicBezTo>
                    <a:pt x="34" y="200"/>
                    <a:pt x="34" y="200"/>
                    <a:pt x="34" y="234"/>
                  </a:cubicBezTo>
                  <a:cubicBezTo>
                    <a:pt x="1" y="367"/>
                    <a:pt x="34" y="500"/>
                    <a:pt x="101" y="634"/>
                  </a:cubicBezTo>
                  <a:cubicBezTo>
                    <a:pt x="301" y="1034"/>
                    <a:pt x="1068" y="1234"/>
                    <a:pt x="1502" y="1334"/>
                  </a:cubicBezTo>
                  <a:cubicBezTo>
                    <a:pt x="1535" y="1334"/>
                    <a:pt x="1569" y="1334"/>
                    <a:pt x="1569" y="1301"/>
                  </a:cubicBezTo>
                  <a:lnTo>
                    <a:pt x="1569" y="1168"/>
                  </a:lnTo>
                  <a:cubicBezTo>
                    <a:pt x="1402" y="967"/>
                    <a:pt x="735" y="0"/>
                    <a:pt x="334" y="0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8" name="Google Shape;2448;p36"/>
            <p:cNvSpPr/>
            <p:nvPr/>
          </p:nvSpPr>
          <p:spPr>
            <a:xfrm>
              <a:off x="3350075" y="4408275"/>
              <a:ext cx="25875" cy="43700"/>
            </a:xfrm>
            <a:custGeom>
              <a:avLst/>
              <a:gdLst/>
              <a:ahLst/>
              <a:cxnLst/>
              <a:rect l="l" t="t" r="r" b="b"/>
              <a:pathLst>
                <a:path w="1035" h="1748" extrusionOk="0">
                  <a:moveTo>
                    <a:pt x="436" y="165"/>
                  </a:moveTo>
                  <a:cubicBezTo>
                    <a:pt x="456" y="165"/>
                    <a:pt x="478" y="169"/>
                    <a:pt x="500" y="180"/>
                  </a:cubicBezTo>
                  <a:cubicBezTo>
                    <a:pt x="600" y="247"/>
                    <a:pt x="634" y="280"/>
                    <a:pt x="667" y="347"/>
                  </a:cubicBezTo>
                  <a:cubicBezTo>
                    <a:pt x="767" y="747"/>
                    <a:pt x="701" y="1114"/>
                    <a:pt x="600" y="1448"/>
                  </a:cubicBezTo>
                  <a:cubicBezTo>
                    <a:pt x="367" y="1081"/>
                    <a:pt x="267" y="414"/>
                    <a:pt x="367" y="180"/>
                  </a:cubicBezTo>
                  <a:cubicBezTo>
                    <a:pt x="367" y="180"/>
                    <a:pt x="397" y="165"/>
                    <a:pt x="436" y="165"/>
                  </a:cubicBezTo>
                  <a:close/>
                  <a:moveTo>
                    <a:pt x="453" y="1"/>
                  </a:moveTo>
                  <a:cubicBezTo>
                    <a:pt x="369" y="1"/>
                    <a:pt x="275" y="38"/>
                    <a:pt x="200" y="113"/>
                  </a:cubicBezTo>
                  <a:lnTo>
                    <a:pt x="167" y="180"/>
                  </a:lnTo>
                  <a:cubicBezTo>
                    <a:pt x="0" y="580"/>
                    <a:pt x="300" y="1448"/>
                    <a:pt x="534" y="1681"/>
                  </a:cubicBezTo>
                  <a:cubicBezTo>
                    <a:pt x="534" y="1748"/>
                    <a:pt x="600" y="1748"/>
                    <a:pt x="634" y="1748"/>
                  </a:cubicBezTo>
                  <a:cubicBezTo>
                    <a:pt x="667" y="1748"/>
                    <a:pt x="701" y="1748"/>
                    <a:pt x="701" y="1681"/>
                  </a:cubicBezTo>
                  <a:cubicBezTo>
                    <a:pt x="701" y="1648"/>
                    <a:pt x="1034" y="747"/>
                    <a:pt x="834" y="280"/>
                  </a:cubicBezTo>
                  <a:cubicBezTo>
                    <a:pt x="767" y="147"/>
                    <a:pt x="667" y="80"/>
                    <a:pt x="534" y="13"/>
                  </a:cubicBezTo>
                  <a:cubicBezTo>
                    <a:pt x="509" y="5"/>
                    <a:pt x="482" y="1"/>
                    <a:pt x="453" y="1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9" name="Google Shape;2449;p36"/>
            <p:cNvSpPr/>
            <p:nvPr/>
          </p:nvSpPr>
          <p:spPr>
            <a:xfrm>
              <a:off x="3557700" y="2719900"/>
              <a:ext cx="422000" cy="435325"/>
            </a:xfrm>
            <a:custGeom>
              <a:avLst/>
              <a:gdLst/>
              <a:ahLst/>
              <a:cxnLst/>
              <a:rect l="l" t="t" r="r" b="b"/>
              <a:pathLst>
                <a:path w="16880" h="17413" extrusionOk="0">
                  <a:moveTo>
                    <a:pt x="16880" y="0"/>
                  </a:moveTo>
                  <a:lnTo>
                    <a:pt x="3503" y="1635"/>
                  </a:lnTo>
                  <a:cubicBezTo>
                    <a:pt x="3503" y="1635"/>
                    <a:pt x="835" y="9974"/>
                    <a:pt x="1" y="13843"/>
                  </a:cubicBezTo>
                  <a:cubicBezTo>
                    <a:pt x="1702" y="14010"/>
                    <a:pt x="9641" y="16445"/>
                    <a:pt x="11209" y="17413"/>
                  </a:cubicBezTo>
                  <a:cubicBezTo>
                    <a:pt x="12176" y="15645"/>
                    <a:pt x="16880" y="0"/>
                    <a:pt x="1688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0" name="Google Shape;2450;p36"/>
            <p:cNvSpPr/>
            <p:nvPr/>
          </p:nvSpPr>
          <p:spPr>
            <a:xfrm>
              <a:off x="3825400" y="2853525"/>
              <a:ext cx="90100" cy="245825"/>
            </a:xfrm>
            <a:custGeom>
              <a:avLst/>
              <a:gdLst/>
              <a:ahLst/>
              <a:cxnLst/>
              <a:rect l="l" t="t" r="r" b="b"/>
              <a:pathLst>
                <a:path w="3604" h="9833" extrusionOk="0">
                  <a:moveTo>
                    <a:pt x="1466" y="1"/>
                  </a:moveTo>
                  <a:cubicBezTo>
                    <a:pt x="1325" y="1"/>
                    <a:pt x="1210" y="119"/>
                    <a:pt x="1135" y="393"/>
                  </a:cubicBezTo>
                  <a:cubicBezTo>
                    <a:pt x="634" y="2261"/>
                    <a:pt x="1" y="6830"/>
                    <a:pt x="1368" y="9833"/>
                  </a:cubicBezTo>
                  <a:cubicBezTo>
                    <a:pt x="2002" y="8098"/>
                    <a:pt x="2803" y="5563"/>
                    <a:pt x="3603" y="3094"/>
                  </a:cubicBezTo>
                  <a:cubicBezTo>
                    <a:pt x="2967" y="1769"/>
                    <a:pt x="2015" y="1"/>
                    <a:pt x="146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1" name="Google Shape;2451;p36"/>
            <p:cNvSpPr/>
            <p:nvPr/>
          </p:nvSpPr>
          <p:spPr>
            <a:xfrm>
              <a:off x="3546025" y="3034275"/>
              <a:ext cx="308600" cy="136800"/>
            </a:xfrm>
            <a:custGeom>
              <a:avLst/>
              <a:gdLst/>
              <a:ahLst/>
              <a:cxnLst/>
              <a:rect l="l" t="t" r="r" b="b"/>
              <a:pathLst>
                <a:path w="12344" h="5472" extrusionOk="0">
                  <a:moveTo>
                    <a:pt x="435" y="1"/>
                  </a:moveTo>
                  <a:cubicBezTo>
                    <a:pt x="168" y="534"/>
                    <a:pt x="34" y="1168"/>
                    <a:pt x="1" y="1769"/>
                  </a:cubicBezTo>
                  <a:cubicBezTo>
                    <a:pt x="1302" y="2036"/>
                    <a:pt x="9808" y="4637"/>
                    <a:pt x="11376" y="5471"/>
                  </a:cubicBezTo>
                  <a:cubicBezTo>
                    <a:pt x="12143" y="4938"/>
                    <a:pt x="12276" y="3737"/>
                    <a:pt x="12310" y="3737"/>
                  </a:cubicBezTo>
                  <a:cubicBezTo>
                    <a:pt x="12343" y="3737"/>
                    <a:pt x="5205" y="668"/>
                    <a:pt x="435" y="1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2" name="Google Shape;2452;p36"/>
            <p:cNvSpPr/>
            <p:nvPr/>
          </p:nvSpPr>
          <p:spPr>
            <a:xfrm>
              <a:off x="3546025" y="3034275"/>
              <a:ext cx="308600" cy="136800"/>
            </a:xfrm>
            <a:custGeom>
              <a:avLst/>
              <a:gdLst/>
              <a:ahLst/>
              <a:cxnLst/>
              <a:rect l="l" t="t" r="r" b="b"/>
              <a:pathLst>
                <a:path w="12344" h="5472" extrusionOk="0">
                  <a:moveTo>
                    <a:pt x="435" y="1"/>
                  </a:moveTo>
                  <a:cubicBezTo>
                    <a:pt x="168" y="534"/>
                    <a:pt x="34" y="1168"/>
                    <a:pt x="1" y="1769"/>
                  </a:cubicBezTo>
                  <a:cubicBezTo>
                    <a:pt x="1302" y="2036"/>
                    <a:pt x="9808" y="4637"/>
                    <a:pt x="11376" y="5471"/>
                  </a:cubicBezTo>
                  <a:cubicBezTo>
                    <a:pt x="12143" y="4938"/>
                    <a:pt x="12276" y="3737"/>
                    <a:pt x="12310" y="3737"/>
                  </a:cubicBezTo>
                  <a:cubicBezTo>
                    <a:pt x="12343" y="3737"/>
                    <a:pt x="5205" y="668"/>
                    <a:pt x="43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3" name="Google Shape;2453;p36"/>
            <p:cNvSpPr/>
            <p:nvPr/>
          </p:nvSpPr>
          <p:spPr>
            <a:xfrm>
              <a:off x="3769525" y="2705700"/>
              <a:ext cx="1077475" cy="1016900"/>
            </a:xfrm>
            <a:custGeom>
              <a:avLst/>
              <a:gdLst/>
              <a:ahLst/>
              <a:cxnLst/>
              <a:rect l="l" t="t" r="r" b="b"/>
              <a:pathLst>
                <a:path w="43099" h="40676" extrusionOk="0">
                  <a:moveTo>
                    <a:pt x="13077" y="1"/>
                  </a:moveTo>
                  <a:lnTo>
                    <a:pt x="1" y="1635"/>
                  </a:lnTo>
                  <a:cubicBezTo>
                    <a:pt x="1" y="1635"/>
                    <a:pt x="10175" y="28988"/>
                    <a:pt x="15245" y="37861"/>
                  </a:cubicBezTo>
                  <a:cubicBezTo>
                    <a:pt x="16390" y="39881"/>
                    <a:pt x="18313" y="40676"/>
                    <a:pt x="20630" y="40676"/>
                  </a:cubicBezTo>
                  <a:cubicBezTo>
                    <a:pt x="29181" y="40676"/>
                    <a:pt x="43098" y="29856"/>
                    <a:pt x="43098" y="29856"/>
                  </a:cubicBezTo>
                  <a:lnTo>
                    <a:pt x="41097" y="27721"/>
                  </a:lnTo>
                  <a:cubicBezTo>
                    <a:pt x="41097" y="27721"/>
                    <a:pt x="28799" y="33045"/>
                    <a:pt x="23273" y="33045"/>
                  </a:cubicBezTo>
                  <a:cubicBezTo>
                    <a:pt x="23079" y="33045"/>
                    <a:pt x="22893" y="33038"/>
                    <a:pt x="22717" y="33025"/>
                  </a:cubicBezTo>
                  <a:cubicBezTo>
                    <a:pt x="17580" y="23418"/>
                    <a:pt x="13077" y="1"/>
                    <a:pt x="13077" y="1"/>
                  </a:cubicBezTo>
                  <a:close/>
                </a:path>
              </a:pathLst>
            </a:custGeom>
            <a:solidFill>
              <a:srgbClr val="FFB5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4" name="Google Shape;2454;p36"/>
            <p:cNvSpPr/>
            <p:nvPr/>
          </p:nvSpPr>
          <p:spPr>
            <a:xfrm>
              <a:off x="3761200" y="2706550"/>
              <a:ext cx="442000" cy="442850"/>
            </a:xfrm>
            <a:custGeom>
              <a:avLst/>
              <a:gdLst/>
              <a:ahLst/>
              <a:cxnLst/>
              <a:rect l="l" t="t" r="r" b="b"/>
              <a:pathLst>
                <a:path w="17680" h="17714" extrusionOk="0">
                  <a:moveTo>
                    <a:pt x="13376" y="0"/>
                  </a:moveTo>
                  <a:lnTo>
                    <a:pt x="0" y="1635"/>
                  </a:lnTo>
                  <a:cubicBezTo>
                    <a:pt x="0" y="1635"/>
                    <a:pt x="4770" y="13977"/>
                    <a:pt x="5938" y="17713"/>
                  </a:cubicBezTo>
                  <a:cubicBezTo>
                    <a:pt x="7444" y="17025"/>
                    <a:pt x="15479" y="15276"/>
                    <a:pt x="17570" y="15276"/>
                  </a:cubicBezTo>
                  <a:cubicBezTo>
                    <a:pt x="17608" y="15276"/>
                    <a:pt x="17645" y="15277"/>
                    <a:pt x="17679" y="15278"/>
                  </a:cubicBezTo>
                  <a:cubicBezTo>
                    <a:pt x="17613" y="13277"/>
                    <a:pt x="13376" y="0"/>
                    <a:pt x="1337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5" name="Google Shape;2455;p36"/>
            <p:cNvSpPr/>
            <p:nvPr/>
          </p:nvSpPr>
          <p:spPr>
            <a:xfrm>
              <a:off x="3727000" y="1750025"/>
              <a:ext cx="274375" cy="997400"/>
            </a:xfrm>
            <a:custGeom>
              <a:avLst/>
              <a:gdLst/>
              <a:ahLst/>
              <a:cxnLst/>
              <a:rect l="l" t="t" r="r" b="b"/>
              <a:pathLst>
                <a:path w="10975" h="39896" extrusionOk="0">
                  <a:moveTo>
                    <a:pt x="4670" y="1"/>
                  </a:moveTo>
                  <a:cubicBezTo>
                    <a:pt x="4570" y="101"/>
                    <a:pt x="4437" y="234"/>
                    <a:pt x="4304" y="334"/>
                  </a:cubicBezTo>
                  <a:cubicBezTo>
                    <a:pt x="3136" y="1302"/>
                    <a:pt x="0" y="4037"/>
                    <a:pt x="2903" y="9574"/>
                  </a:cubicBezTo>
                  <a:cubicBezTo>
                    <a:pt x="4837" y="13277"/>
                    <a:pt x="3837" y="14778"/>
                    <a:pt x="2602" y="16713"/>
                  </a:cubicBezTo>
                  <a:cubicBezTo>
                    <a:pt x="1735" y="18047"/>
                    <a:pt x="734" y="19548"/>
                    <a:pt x="467" y="22116"/>
                  </a:cubicBezTo>
                  <a:cubicBezTo>
                    <a:pt x="101" y="25552"/>
                    <a:pt x="2402" y="28087"/>
                    <a:pt x="5071" y="31056"/>
                  </a:cubicBezTo>
                  <a:cubicBezTo>
                    <a:pt x="7272" y="33458"/>
                    <a:pt x="9741" y="36227"/>
                    <a:pt x="10842" y="39862"/>
                  </a:cubicBezTo>
                  <a:cubicBezTo>
                    <a:pt x="10842" y="39896"/>
                    <a:pt x="10842" y="39896"/>
                    <a:pt x="10908" y="39896"/>
                  </a:cubicBezTo>
                  <a:cubicBezTo>
                    <a:pt x="10975" y="39896"/>
                    <a:pt x="10975" y="39896"/>
                    <a:pt x="10942" y="39796"/>
                  </a:cubicBezTo>
                  <a:cubicBezTo>
                    <a:pt x="9807" y="36193"/>
                    <a:pt x="7339" y="33425"/>
                    <a:pt x="5137" y="30956"/>
                  </a:cubicBezTo>
                  <a:cubicBezTo>
                    <a:pt x="2469" y="28054"/>
                    <a:pt x="234" y="25519"/>
                    <a:pt x="568" y="22116"/>
                  </a:cubicBezTo>
                  <a:cubicBezTo>
                    <a:pt x="834" y="19581"/>
                    <a:pt x="1802" y="18080"/>
                    <a:pt x="2669" y="16746"/>
                  </a:cubicBezTo>
                  <a:cubicBezTo>
                    <a:pt x="3970" y="14845"/>
                    <a:pt x="4971" y="13277"/>
                    <a:pt x="3003" y="9541"/>
                  </a:cubicBezTo>
                  <a:cubicBezTo>
                    <a:pt x="134" y="4070"/>
                    <a:pt x="3236" y="1402"/>
                    <a:pt x="4404" y="401"/>
                  </a:cubicBezTo>
                  <a:cubicBezTo>
                    <a:pt x="4570" y="267"/>
                    <a:pt x="4670" y="134"/>
                    <a:pt x="4771" y="67"/>
                  </a:cubicBezTo>
                  <a:lnTo>
                    <a:pt x="477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6" name="Google Shape;2456;p36"/>
            <p:cNvSpPr/>
            <p:nvPr/>
          </p:nvSpPr>
          <p:spPr>
            <a:xfrm>
              <a:off x="3834575" y="1730350"/>
              <a:ext cx="30875" cy="29250"/>
            </a:xfrm>
            <a:custGeom>
              <a:avLst/>
              <a:gdLst/>
              <a:ahLst/>
              <a:cxnLst/>
              <a:rect l="l" t="t" r="r" b="b"/>
              <a:pathLst>
                <a:path w="1235" h="1170" extrusionOk="0">
                  <a:moveTo>
                    <a:pt x="756" y="1"/>
                  </a:moveTo>
                  <a:cubicBezTo>
                    <a:pt x="511" y="1"/>
                    <a:pt x="275" y="113"/>
                    <a:pt x="167" y="354"/>
                  </a:cubicBezTo>
                  <a:cubicBezTo>
                    <a:pt x="134" y="387"/>
                    <a:pt x="101" y="454"/>
                    <a:pt x="101" y="521"/>
                  </a:cubicBezTo>
                  <a:cubicBezTo>
                    <a:pt x="1" y="788"/>
                    <a:pt x="167" y="1054"/>
                    <a:pt x="434" y="1155"/>
                  </a:cubicBezTo>
                  <a:cubicBezTo>
                    <a:pt x="469" y="1165"/>
                    <a:pt x="506" y="1169"/>
                    <a:pt x="544" y="1169"/>
                  </a:cubicBezTo>
                  <a:cubicBezTo>
                    <a:pt x="754" y="1169"/>
                    <a:pt x="983" y="1019"/>
                    <a:pt x="1068" y="821"/>
                  </a:cubicBezTo>
                  <a:cubicBezTo>
                    <a:pt x="1235" y="554"/>
                    <a:pt x="1168" y="221"/>
                    <a:pt x="935" y="20"/>
                  </a:cubicBezTo>
                  <a:cubicBezTo>
                    <a:pt x="876" y="7"/>
                    <a:pt x="815" y="1"/>
                    <a:pt x="75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7" name="Google Shape;2457;p36"/>
            <p:cNvSpPr/>
            <p:nvPr/>
          </p:nvSpPr>
          <p:spPr>
            <a:xfrm>
              <a:off x="3968000" y="2730575"/>
              <a:ext cx="104275" cy="60225"/>
            </a:xfrm>
            <a:custGeom>
              <a:avLst/>
              <a:gdLst/>
              <a:ahLst/>
              <a:cxnLst/>
              <a:rect l="l" t="t" r="r" b="b"/>
              <a:pathLst>
                <a:path w="4171" h="2409" extrusionOk="0">
                  <a:moveTo>
                    <a:pt x="3657" y="0"/>
                  </a:moveTo>
                  <a:cubicBezTo>
                    <a:pt x="3639" y="0"/>
                    <a:pt x="3621" y="2"/>
                    <a:pt x="3603" y="7"/>
                  </a:cubicBezTo>
                  <a:lnTo>
                    <a:pt x="268" y="574"/>
                  </a:lnTo>
                  <a:cubicBezTo>
                    <a:pt x="101" y="574"/>
                    <a:pt x="1" y="741"/>
                    <a:pt x="67" y="874"/>
                  </a:cubicBezTo>
                  <a:lnTo>
                    <a:pt x="334" y="2408"/>
                  </a:lnTo>
                  <a:lnTo>
                    <a:pt x="4170" y="1741"/>
                  </a:lnTo>
                  <a:lnTo>
                    <a:pt x="3903" y="207"/>
                  </a:lnTo>
                  <a:cubicBezTo>
                    <a:pt x="3903" y="91"/>
                    <a:pt x="3778" y="0"/>
                    <a:pt x="365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8" name="Google Shape;2458;p36"/>
            <p:cNvSpPr/>
            <p:nvPr/>
          </p:nvSpPr>
          <p:spPr>
            <a:xfrm>
              <a:off x="3897125" y="3055125"/>
              <a:ext cx="315175" cy="107600"/>
            </a:xfrm>
            <a:custGeom>
              <a:avLst/>
              <a:gdLst/>
              <a:ahLst/>
              <a:cxnLst/>
              <a:rect l="l" t="t" r="r" b="b"/>
              <a:pathLst>
                <a:path w="12607" h="4304" extrusionOk="0">
                  <a:moveTo>
                    <a:pt x="12142" y="1"/>
                  </a:moveTo>
                  <a:cubicBezTo>
                    <a:pt x="12142" y="1"/>
                    <a:pt x="12142" y="1"/>
                    <a:pt x="12142" y="1"/>
                  </a:cubicBezTo>
                  <a:lnTo>
                    <a:pt x="12142" y="1"/>
                  </a:lnTo>
                  <a:cubicBezTo>
                    <a:pt x="12142" y="1"/>
                    <a:pt x="12143" y="1"/>
                    <a:pt x="12142" y="1"/>
                  </a:cubicBezTo>
                  <a:close/>
                  <a:moveTo>
                    <a:pt x="12142" y="1"/>
                  </a:moveTo>
                  <a:cubicBezTo>
                    <a:pt x="12057" y="14"/>
                    <a:pt x="4436" y="848"/>
                    <a:pt x="0" y="2569"/>
                  </a:cubicBezTo>
                  <a:cubicBezTo>
                    <a:pt x="100" y="3203"/>
                    <a:pt x="267" y="3770"/>
                    <a:pt x="501" y="4304"/>
                  </a:cubicBezTo>
                  <a:cubicBezTo>
                    <a:pt x="1768" y="3903"/>
                    <a:pt x="10474" y="1969"/>
                    <a:pt x="12242" y="1935"/>
                  </a:cubicBezTo>
                  <a:cubicBezTo>
                    <a:pt x="12607" y="1074"/>
                    <a:pt x="12116" y="15"/>
                    <a:pt x="12142" y="1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9" name="Google Shape;2459;p36"/>
            <p:cNvSpPr/>
            <p:nvPr/>
          </p:nvSpPr>
          <p:spPr>
            <a:xfrm>
              <a:off x="3897125" y="3055125"/>
              <a:ext cx="315175" cy="107600"/>
            </a:xfrm>
            <a:custGeom>
              <a:avLst/>
              <a:gdLst/>
              <a:ahLst/>
              <a:cxnLst/>
              <a:rect l="l" t="t" r="r" b="b"/>
              <a:pathLst>
                <a:path w="12607" h="4304" extrusionOk="0">
                  <a:moveTo>
                    <a:pt x="12142" y="1"/>
                  </a:moveTo>
                  <a:cubicBezTo>
                    <a:pt x="12142" y="1"/>
                    <a:pt x="12142" y="1"/>
                    <a:pt x="12142" y="1"/>
                  </a:cubicBezTo>
                  <a:lnTo>
                    <a:pt x="12142" y="1"/>
                  </a:lnTo>
                  <a:cubicBezTo>
                    <a:pt x="12142" y="1"/>
                    <a:pt x="12143" y="1"/>
                    <a:pt x="12142" y="1"/>
                  </a:cubicBezTo>
                  <a:close/>
                  <a:moveTo>
                    <a:pt x="12142" y="1"/>
                  </a:moveTo>
                  <a:cubicBezTo>
                    <a:pt x="12057" y="14"/>
                    <a:pt x="4436" y="848"/>
                    <a:pt x="0" y="2569"/>
                  </a:cubicBezTo>
                  <a:cubicBezTo>
                    <a:pt x="100" y="3203"/>
                    <a:pt x="267" y="3770"/>
                    <a:pt x="501" y="4304"/>
                  </a:cubicBezTo>
                  <a:cubicBezTo>
                    <a:pt x="1768" y="3903"/>
                    <a:pt x="10474" y="1969"/>
                    <a:pt x="12242" y="1935"/>
                  </a:cubicBezTo>
                  <a:cubicBezTo>
                    <a:pt x="12607" y="1074"/>
                    <a:pt x="12116" y="15"/>
                    <a:pt x="1214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0" name="Google Shape;2460;p36"/>
            <p:cNvSpPr/>
            <p:nvPr/>
          </p:nvSpPr>
          <p:spPr>
            <a:xfrm>
              <a:off x="4776075" y="3324500"/>
              <a:ext cx="265150" cy="206950"/>
            </a:xfrm>
            <a:custGeom>
              <a:avLst/>
              <a:gdLst/>
              <a:ahLst/>
              <a:cxnLst/>
              <a:rect l="l" t="t" r="r" b="b"/>
              <a:pathLst>
                <a:path w="10606" h="8278" extrusionOk="0">
                  <a:moveTo>
                    <a:pt x="1874" y="0"/>
                  </a:moveTo>
                  <a:cubicBezTo>
                    <a:pt x="1706" y="0"/>
                    <a:pt x="1557" y="89"/>
                    <a:pt x="1468" y="267"/>
                  </a:cubicBezTo>
                  <a:lnTo>
                    <a:pt x="34" y="3002"/>
                  </a:lnTo>
                  <a:cubicBezTo>
                    <a:pt x="1" y="3136"/>
                    <a:pt x="1" y="3302"/>
                    <a:pt x="134" y="3402"/>
                  </a:cubicBezTo>
                  <a:lnTo>
                    <a:pt x="3036" y="5838"/>
                  </a:lnTo>
                  <a:cubicBezTo>
                    <a:pt x="3160" y="5961"/>
                    <a:pt x="3320" y="6030"/>
                    <a:pt x="3436" y="6030"/>
                  </a:cubicBezTo>
                  <a:cubicBezTo>
                    <a:pt x="3476" y="6030"/>
                    <a:pt x="3511" y="6022"/>
                    <a:pt x="3537" y="6004"/>
                  </a:cubicBezTo>
                  <a:cubicBezTo>
                    <a:pt x="3554" y="6004"/>
                    <a:pt x="3573" y="6004"/>
                    <a:pt x="3591" y="6004"/>
                  </a:cubicBezTo>
                  <a:cubicBezTo>
                    <a:pt x="4715" y="6004"/>
                    <a:pt x="7078" y="6992"/>
                    <a:pt x="9441" y="8239"/>
                  </a:cubicBezTo>
                  <a:cubicBezTo>
                    <a:pt x="9492" y="8265"/>
                    <a:pt x="9546" y="8277"/>
                    <a:pt x="9599" y="8277"/>
                  </a:cubicBezTo>
                  <a:cubicBezTo>
                    <a:pt x="10099" y="8277"/>
                    <a:pt x="10605" y="7218"/>
                    <a:pt x="9641" y="6405"/>
                  </a:cubicBezTo>
                  <a:cubicBezTo>
                    <a:pt x="8540" y="5471"/>
                    <a:pt x="5705" y="3236"/>
                    <a:pt x="4938" y="2569"/>
                  </a:cubicBezTo>
                  <a:cubicBezTo>
                    <a:pt x="3670" y="1468"/>
                    <a:pt x="3203" y="1001"/>
                    <a:pt x="2202" y="133"/>
                  </a:cubicBezTo>
                  <a:cubicBezTo>
                    <a:pt x="2202" y="100"/>
                    <a:pt x="2169" y="67"/>
                    <a:pt x="2136" y="67"/>
                  </a:cubicBezTo>
                  <a:cubicBezTo>
                    <a:pt x="2047" y="22"/>
                    <a:pt x="1958" y="0"/>
                    <a:pt x="187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1" name="Google Shape;2461;p36"/>
            <p:cNvSpPr/>
            <p:nvPr/>
          </p:nvSpPr>
          <p:spPr>
            <a:xfrm>
              <a:off x="4861150" y="3464600"/>
              <a:ext cx="34200" cy="39900"/>
            </a:xfrm>
            <a:custGeom>
              <a:avLst/>
              <a:gdLst/>
              <a:ahLst/>
              <a:cxnLst/>
              <a:rect l="l" t="t" r="r" b="b"/>
              <a:pathLst>
                <a:path w="1368" h="1596" extrusionOk="0">
                  <a:moveTo>
                    <a:pt x="267" y="334"/>
                  </a:moveTo>
                  <a:lnTo>
                    <a:pt x="267" y="334"/>
                  </a:lnTo>
                  <a:cubicBezTo>
                    <a:pt x="767" y="634"/>
                    <a:pt x="1068" y="867"/>
                    <a:pt x="1101" y="1134"/>
                  </a:cubicBezTo>
                  <a:cubicBezTo>
                    <a:pt x="1134" y="1234"/>
                    <a:pt x="1101" y="1334"/>
                    <a:pt x="1034" y="1401"/>
                  </a:cubicBezTo>
                  <a:cubicBezTo>
                    <a:pt x="1034" y="1468"/>
                    <a:pt x="968" y="1468"/>
                    <a:pt x="934" y="1468"/>
                  </a:cubicBezTo>
                  <a:cubicBezTo>
                    <a:pt x="734" y="1368"/>
                    <a:pt x="434" y="834"/>
                    <a:pt x="267" y="334"/>
                  </a:cubicBezTo>
                  <a:close/>
                  <a:moveTo>
                    <a:pt x="67" y="0"/>
                  </a:moveTo>
                  <a:cubicBezTo>
                    <a:pt x="0" y="33"/>
                    <a:pt x="0" y="67"/>
                    <a:pt x="0" y="133"/>
                  </a:cubicBezTo>
                  <a:cubicBezTo>
                    <a:pt x="100" y="334"/>
                    <a:pt x="467" y="1501"/>
                    <a:pt x="901" y="1568"/>
                  </a:cubicBezTo>
                  <a:cubicBezTo>
                    <a:pt x="920" y="1587"/>
                    <a:pt x="943" y="1595"/>
                    <a:pt x="966" y="1595"/>
                  </a:cubicBezTo>
                  <a:cubicBezTo>
                    <a:pt x="1023" y="1595"/>
                    <a:pt x="1087" y="1548"/>
                    <a:pt x="1134" y="1501"/>
                  </a:cubicBezTo>
                  <a:lnTo>
                    <a:pt x="1201" y="1468"/>
                  </a:lnTo>
                  <a:cubicBezTo>
                    <a:pt x="1268" y="1334"/>
                    <a:pt x="1301" y="1201"/>
                    <a:pt x="1368" y="1034"/>
                  </a:cubicBezTo>
                  <a:cubicBezTo>
                    <a:pt x="1268" y="567"/>
                    <a:pt x="601" y="200"/>
                    <a:pt x="200" y="0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2" name="Google Shape;2462;p36"/>
            <p:cNvSpPr/>
            <p:nvPr/>
          </p:nvSpPr>
          <p:spPr>
            <a:xfrm>
              <a:off x="4847800" y="3465425"/>
              <a:ext cx="22550" cy="43600"/>
            </a:xfrm>
            <a:custGeom>
              <a:avLst/>
              <a:gdLst/>
              <a:ahLst/>
              <a:cxnLst/>
              <a:rect l="l" t="t" r="r" b="b"/>
              <a:pathLst>
                <a:path w="902" h="1744" extrusionOk="0">
                  <a:moveTo>
                    <a:pt x="601" y="334"/>
                  </a:moveTo>
                  <a:cubicBezTo>
                    <a:pt x="668" y="734"/>
                    <a:pt x="634" y="1435"/>
                    <a:pt x="467" y="1535"/>
                  </a:cubicBezTo>
                  <a:cubicBezTo>
                    <a:pt x="467" y="1552"/>
                    <a:pt x="459" y="1560"/>
                    <a:pt x="438" y="1560"/>
                  </a:cubicBezTo>
                  <a:cubicBezTo>
                    <a:pt x="417" y="1560"/>
                    <a:pt x="384" y="1552"/>
                    <a:pt x="334" y="1535"/>
                  </a:cubicBezTo>
                  <a:cubicBezTo>
                    <a:pt x="267" y="1501"/>
                    <a:pt x="234" y="1468"/>
                    <a:pt x="234" y="1368"/>
                  </a:cubicBezTo>
                  <a:cubicBezTo>
                    <a:pt x="267" y="1001"/>
                    <a:pt x="401" y="634"/>
                    <a:pt x="601" y="334"/>
                  </a:cubicBezTo>
                  <a:close/>
                  <a:moveTo>
                    <a:pt x="668" y="0"/>
                  </a:moveTo>
                  <a:cubicBezTo>
                    <a:pt x="634" y="0"/>
                    <a:pt x="634" y="0"/>
                    <a:pt x="601" y="34"/>
                  </a:cubicBezTo>
                  <a:cubicBezTo>
                    <a:pt x="568" y="100"/>
                    <a:pt x="0" y="868"/>
                    <a:pt x="101" y="1368"/>
                  </a:cubicBezTo>
                  <a:cubicBezTo>
                    <a:pt x="134" y="1501"/>
                    <a:pt x="167" y="1602"/>
                    <a:pt x="301" y="1668"/>
                  </a:cubicBezTo>
                  <a:cubicBezTo>
                    <a:pt x="334" y="1718"/>
                    <a:pt x="401" y="1743"/>
                    <a:pt x="467" y="1743"/>
                  </a:cubicBezTo>
                  <a:cubicBezTo>
                    <a:pt x="534" y="1743"/>
                    <a:pt x="601" y="1718"/>
                    <a:pt x="634" y="1668"/>
                  </a:cubicBezTo>
                  <a:cubicBezTo>
                    <a:pt x="634" y="1668"/>
                    <a:pt x="668" y="1668"/>
                    <a:pt x="668" y="1635"/>
                  </a:cubicBezTo>
                  <a:cubicBezTo>
                    <a:pt x="901" y="1335"/>
                    <a:pt x="834" y="434"/>
                    <a:pt x="768" y="34"/>
                  </a:cubicBezTo>
                  <a:cubicBezTo>
                    <a:pt x="734" y="34"/>
                    <a:pt x="734" y="0"/>
                    <a:pt x="668" y="0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3" name="Google Shape;2463;p36"/>
            <p:cNvSpPr/>
            <p:nvPr/>
          </p:nvSpPr>
          <p:spPr>
            <a:xfrm>
              <a:off x="3691150" y="1689925"/>
              <a:ext cx="17525" cy="25400"/>
            </a:xfrm>
            <a:custGeom>
              <a:avLst/>
              <a:gdLst/>
              <a:ahLst/>
              <a:cxnLst/>
              <a:rect l="l" t="t" r="r" b="b"/>
              <a:pathLst>
                <a:path w="701" h="1016" extrusionOk="0">
                  <a:moveTo>
                    <a:pt x="329" y="0"/>
                  </a:moveTo>
                  <a:cubicBezTo>
                    <a:pt x="319" y="0"/>
                    <a:pt x="310" y="1"/>
                    <a:pt x="300" y="3"/>
                  </a:cubicBezTo>
                  <a:cubicBezTo>
                    <a:pt x="134" y="70"/>
                    <a:pt x="0" y="270"/>
                    <a:pt x="33" y="570"/>
                  </a:cubicBezTo>
                  <a:cubicBezTo>
                    <a:pt x="63" y="806"/>
                    <a:pt x="196" y="1015"/>
                    <a:pt x="342" y="1015"/>
                  </a:cubicBezTo>
                  <a:cubicBezTo>
                    <a:pt x="361" y="1015"/>
                    <a:pt x="381" y="1011"/>
                    <a:pt x="400" y="1004"/>
                  </a:cubicBezTo>
                  <a:cubicBezTo>
                    <a:pt x="567" y="970"/>
                    <a:pt x="701" y="737"/>
                    <a:pt x="667" y="470"/>
                  </a:cubicBezTo>
                  <a:cubicBezTo>
                    <a:pt x="636" y="250"/>
                    <a:pt x="486" y="0"/>
                    <a:pt x="329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4" name="Google Shape;2464;p36"/>
            <p:cNvSpPr/>
            <p:nvPr/>
          </p:nvSpPr>
          <p:spPr>
            <a:xfrm>
              <a:off x="3613575" y="1699700"/>
              <a:ext cx="18375" cy="25425"/>
            </a:xfrm>
            <a:custGeom>
              <a:avLst/>
              <a:gdLst/>
              <a:ahLst/>
              <a:cxnLst/>
              <a:rect l="l" t="t" r="r" b="b"/>
              <a:pathLst>
                <a:path w="735" h="1017" extrusionOk="0">
                  <a:moveTo>
                    <a:pt x="360" y="1"/>
                  </a:moveTo>
                  <a:cubicBezTo>
                    <a:pt x="340" y="1"/>
                    <a:pt x="321" y="4"/>
                    <a:pt x="301" y="12"/>
                  </a:cubicBezTo>
                  <a:cubicBezTo>
                    <a:pt x="134" y="46"/>
                    <a:pt x="1" y="246"/>
                    <a:pt x="68" y="546"/>
                  </a:cubicBezTo>
                  <a:cubicBezTo>
                    <a:pt x="99" y="824"/>
                    <a:pt x="244" y="1017"/>
                    <a:pt x="398" y="1017"/>
                  </a:cubicBezTo>
                  <a:cubicBezTo>
                    <a:pt x="410" y="1017"/>
                    <a:pt x="422" y="1015"/>
                    <a:pt x="435" y="1013"/>
                  </a:cubicBezTo>
                  <a:cubicBezTo>
                    <a:pt x="601" y="946"/>
                    <a:pt x="735" y="746"/>
                    <a:pt x="668" y="446"/>
                  </a:cubicBezTo>
                  <a:cubicBezTo>
                    <a:pt x="639" y="210"/>
                    <a:pt x="505" y="1"/>
                    <a:pt x="360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5" name="Google Shape;2465;p36"/>
            <p:cNvSpPr/>
            <p:nvPr/>
          </p:nvSpPr>
          <p:spPr>
            <a:xfrm>
              <a:off x="3630275" y="1710825"/>
              <a:ext cx="33375" cy="67675"/>
            </a:xfrm>
            <a:custGeom>
              <a:avLst/>
              <a:gdLst/>
              <a:ahLst/>
              <a:cxnLst/>
              <a:rect l="l" t="t" r="r" b="b"/>
              <a:pathLst>
                <a:path w="1335" h="2707" extrusionOk="0">
                  <a:moveTo>
                    <a:pt x="1001" y="1"/>
                  </a:moveTo>
                  <a:cubicBezTo>
                    <a:pt x="801" y="901"/>
                    <a:pt x="434" y="1735"/>
                    <a:pt x="0" y="2503"/>
                  </a:cubicBezTo>
                  <a:cubicBezTo>
                    <a:pt x="253" y="2639"/>
                    <a:pt x="517" y="2707"/>
                    <a:pt x="780" y="2707"/>
                  </a:cubicBezTo>
                  <a:cubicBezTo>
                    <a:pt x="967" y="2707"/>
                    <a:pt x="1154" y="2672"/>
                    <a:pt x="1334" y="2603"/>
                  </a:cubicBezTo>
                  <a:lnTo>
                    <a:pt x="1001" y="1"/>
                  </a:lnTo>
                  <a:close/>
                </a:path>
              </a:pathLst>
            </a:custGeom>
            <a:solidFill>
              <a:srgbClr val="B55B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6" name="Google Shape;2466;p36"/>
            <p:cNvSpPr/>
            <p:nvPr/>
          </p:nvSpPr>
          <p:spPr>
            <a:xfrm>
              <a:off x="3682800" y="1760875"/>
              <a:ext cx="47550" cy="31700"/>
            </a:xfrm>
            <a:custGeom>
              <a:avLst/>
              <a:gdLst/>
              <a:ahLst/>
              <a:cxnLst/>
              <a:rect l="l" t="t" r="r" b="b"/>
              <a:pathLst>
                <a:path w="1902" h="1268" extrusionOk="0">
                  <a:moveTo>
                    <a:pt x="1869" y="0"/>
                  </a:moveTo>
                  <a:cubicBezTo>
                    <a:pt x="1835" y="0"/>
                    <a:pt x="1735" y="0"/>
                    <a:pt x="1735" y="67"/>
                  </a:cubicBezTo>
                  <a:cubicBezTo>
                    <a:pt x="1402" y="634"/>
                    <a:pt x="801" y="1001"/>
                    <a:pt x="67" y="1101"/>
                  </a:cubicBezTo>
                  <a:cubicBezTo>
                    <a:pt x="34" y="1101"/>
                    <a:pt x="1" y="1134"/>
                    <a:pt x="1" y="1168"/>
                  </a:cubicBezTo>
                  <a:cubicBezTo>
                    <a:pt x="1" y="1234"/>
                    <a:pt x="34" y="1268"/>
                    <a:pt x="67" y="1268"/>
                  </a:cubicBezTo>
                  <a:cubicBezTo>
                    <a:pt x="868" y="1168"/>
                    <a:pt x="1535" y="767"/>
                    <a:pt x="1902" y="134"/>
                  </a:cubicBezTo>
                  <a:cubicBezTo>
                    <a:pt x="1902" y="100"/>
                    <a:pt x="1902" y="67"/>
                    <a:pt x="1869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7" name="Google Shape;2467;p36"/>
            <p:cNvSpPr/>
            <p:nvPr/>
          </p:nvSpPr>
          <p:spPr>
            <a:xfrm>
              <a:off x="3692800" y="1654375"/>
              <a:ext cx="39225" cy="20625"/>
            </a:xfrm>
            <a:custGeom>
              <a:avLst/>
              <a:gdLst/>
              <a:ahLst/>
              <a:cxnLst/>
              <a:rect l="l" t="t" r="r" b="b"/>
              <a:pathLst>
                <a:path w="1569" h="825" extrusionOk="0">
                  <a:moveTo>
                    <a:pt x="372" y="1"/>
                  </a:moveTo>
                  <a:cubicBezTo>
                    <a:pt x="293" y="1"/>
                    <a:pt x="213" y="8"/>
                    <a:pt x="134" y="24"/>
                  </a:cubicBezTo>
                  <a:cubicBezTo>
                    <a:pt x="68" y="57"/>
                    <a:pt x="1" y="91"/>
                    <a:pt x="1" y="191"/>
                  </a:cubicBezTo>
                  <a:cubicBezTo>
                    <a:pt x="1" y="257"/>
                    <a:pt x="101" y="357"/>
                    <a:pt x="168" y="357"/>
                  </a:cubicBezTo>
                  <a:cubicBezTo>
                    <a:pt x="205" y="355"/>
                    <a:pt x="241" y="353"/>
                    <a:pt x="277" y="353"/>
                  </a:cubicBezTo>
                  <a:cubicBezTo>
                    <a:pt x="663" y="353"/>
                    <a:pt x="994" y="514"/>
                    <a:pt x="1268" y="758"/>
                  </a:cubicBezTo>
                  <a:cubicBezTo>
                    <a:pt x="1302" y="824"/>
                    <a:pt x="1335" y="824"/>
                    <a:pt x="1402" y="824"/>
                  </a:cubicBezTo>
                  <a:cubicBezTo>
                    <a:pt x="1435" y="824"/>
                    <a:pt x="1469" y="758"/>
                    <a:pt x="1502" y="758"/>
                  </a:cubicBezTo>
                  <a:cubicBezTo>
                    <a:pt x="1569" y="691"/>
                    <a:pt x="1569" y="591"/>
                    <a:pt x="1502" y="524"/>
                  </a:cubicBezTo>
                  <a:cubicBezTo>
                    <a:pt x="1221" y="215"/>
                    <a:pt x="798" y="1"/>
                    <a:pt x="372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8" name="Google Shape;2468;p36"/>
            <p:cNvSpPr/>
            <p:nvPr/>
          </p:nvSpPr>
          <p:spPr>
            <a:xfrm>
              <a:off x="3588575" y="1657300"/>
              <a:ext cx="33375" cy="31875"/>
            </a:xfrm>
            <a:custGeom>
              <a:avLst/>
              <a:gdLst/>
              <a:ahLst/>
              <a:cxnLst/>
              <a:rect l="l" t="t" r="r" b="b"/>
              <a:pathLst>
                <a:path w="1335" h="1275" extrusionOk="0">
                  <a:moveTo>
                    <a:pt x="1130" y="0"/>
                  </a:moveTo>
                  <a:cubicBezTo>
                    <a:pt x="1120" y="0"/>
                    <a:pt x="1110" y="2"/>
                    <a:pt x="1101" y="7"/>
                  </a:cubicBezTo>
                  <a:cubicBezTo>
                    <a:pt x="601" y="207"/>
                    <a:pt x="234" y="574"/>
                    <a:pt x="67" y="1074"/>
                  </a:cubicBezTo>
                  <a:cubicBezTo>
                    <a:pt x="0" y="1141"/>
                    <a:pt x="67" y="1241"/>
                    <a:pt x="134" y="1275"/>
                  </a:cubicBezTo>
                  <a:lnTo>
                    <a:pt x="167" y="1275"/>
                  </a:lnTo>
                  <a:cubicBezTo>
                    <a:pt x="267" y="1241"/>
                    <a:pt x="300" y="1241"/>
                    <a:pt x="334" y="1208"/>
                  </a:cubicBezTo>
                  <a:cubicBezTo>
                    <a:pt x="467" y="774"/>
                    <a:pt x="767" y="474"/>
                    <a:pt x="1168" y="374"/>
                  </a:cubicBezTo>
                  <a:cubicBezTo>
                    <a:pt x="1268" y="307"/>
                    <a:pt x="1334" y="240"/>
                    <a:pt x="1301" y="140"/>
                  </a:cubicBezTo>
                  <a:cubicBezTo>
                    <a:pt x="1272" y="83"/>
                    <a:pt x="1194" y="0"/>
                    <a:pt x="1130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9" name="Google Shape;2469;p36"/>
            <p:cNvSpPr/>
            <p:nvPr/>
          </p:nvSpPr>
          <p:spPr>
            <a:xfrm>
              <a:off x="3917125" y="2030225"/>
              <a:ext cx="313600" cy="480050"/>
            </a:xfrm>
            <a:custGeom>
              <a:avLst/>
              <a:gdLst/>
              <a:ahLst/>
              <a:cxnLst/>
              <a:rect l="l" t="t" r="r" b="b"/>
              <a:pathLst>
                <a:path w="12544" h="19202" extrusionOk="0">
                  <a:moveTo>
                    <a:pt x="8218" y="14424"/>
                  </a:moveTo>
                  <a:cubicBezTo>
                    <a:pt x="8222" y="14424"/>
                    <a:pt x="8219" y="14432"/>
                    <a:pt x="8207" y="14444"/>
                  </a:cubicBezTo>
                  <a:cubicBezTo>
                    <a:pt x="8176" y="14480"/>
                    <a:pt x="8145" y="14513"/>
                    <a:pt x="8113" y="14542"/>
                  </a:cubicBezTo>
                  <a:lnTo>
                    <a:pt x="8113" y="14542"/>
                  </a:lnTo>
                  <a:cubicBezTo>
                    <a:pt x="8121" y="14531"/>
                    <a:pt x="8130" y="14521"/>
                    <a:pt x="8140" y="14511"/>
                  </a:cubicBezTo>
                  <a:cubicBezTo>
                    <a:pt x="8182" y="14448"/>
                    <a:pt x="8211" y="14424"/>
                    <a:pt x="8218" y="14424"/>
                  </a:cubicBezTo>
                  <a:close/>
                  <a:moveTo>
                    <a:pt x="7406" y="1"/>
                  </a:moveTo>
                  <a:lnTo>
                    <a:pt x="3003" y="2236"/>
                  </a:lnTo>
                  <a:cubicBezTo>
                    <a:pt x="3870" y="4104"/>
                    <a:pt x="4804" y="6072"/>
                    <a:pt x="5638" y="8006"/>
                  </a:cubicBezTo>
                  <a:cubicBezTo>
                    <a:pt x="6039" y="8940"/>
                    <a:pt x="6472" y="9908"/>
                    <a:pt x="6839" y="10875"/>
                  </a:cubicBezTo>
                  <a:cubicBezTo>
                    <a:pt x="7206" y="11842"/>
                    <a:pt x="7540" y="12776"/>
                    <a:pt x="7806" y="13677"/>
                  </a:cubicBezTo>
                  <a:cubicBezTo>
                    <a:pt x="7873" y="13877"/>
                    <a:pt x="7907" y="14077"/>
                    <a:pt x="7973" y="14278"/>
                  </a:cubicBezTo>
                  <a:lnTo>
                    <a:pt x="8007" y="14578"/>
                  </a:lnTo>
                  <a:lnTo>
                    <a:pt x="8007" y="14630"/>
                  </a:lnTo>
                  <a:lnTo>
                    <a:pt x="8007" y="14630"/>
                  </a:lnTo>
                  <a:cubicBezTo>
                    <a:pt x="7855" y="14741"/>
                    <a:pt x="7689" y="14810"/>
                    <a:pt x="7506" y="14878"/>
                  </a:cubicBezTo>
                  <a:cubicBezTo>
                    <a:pt x="7073" y="15045"/>
                    <a:pt x="6672" y="15178"/>
                    <a:pt x="6239" y="15278"/>
                  </a:cubicBezTo>
                  <a:cubicBezTo>
                    <a:pt x="5238" y="15545"/>
                    <a:pt x="4304" y="15712"/>
                    <a:pt x="3303" y="15845"/>
                  </a:cubicBezTo>
                  <a:cubicBezTo>
                    <a:pt x="2803" y="15879"/>
                    <a:pt x="2303" y="15979"/>
                    <a:pt x="1735" y="16012"/>
                  </a:cubicBezTo>
                  <a:lnTo>
                    <a:pt x="201" y="16146"/>
                  </a:lnTo>
                  <a:lnTo>
                    <a:pt x="1" y="18581"/>
                  </a:lnTo>
                  <a:cubicBezTo>
                    <a:pt x="1753" y="18973"/>
                    <a:pt x="3566" y="19201"/>
                    <a:pt x="5377" y="19201"/>
                  </a:cubicBezTo>
                  <a:cubicBezTo>
                    <a:pt x="5876" y="19201"/>
                    <a:pt x="6375" y="19184"/>
                    <a:pt x="6872" y="19148"/>
                  </a:cubicBezTo>
                  <a:cubicBezTo>
                    <a:pt x="7540" y="19048"/>
                    <a:pt x="8173" y="18981"/>
                    <a:pt x="8807" y="18814"/>
                  </a:cubicBezTo>
                  <a:cubicBezTo>
                    <a:pt x="9574" y="18647"/>
                    <a:pt x="10308" y="18247"/>
                    <a:pt x="10975" y="17813"/>
                  </a:cubicBezTo>
                  <a:cubicBezTo>
                    <a:pt x="11409" y="17413"/>
                    <a:pt x="11809" y="17013"/>
                    <a:pt x="12076" y="16512"/>
                  </a:cubicBezTo>
                  <a:cubicBezTo>
                    <a:pt x="12376" y="15979"/>
                    <a:pt x="12543" y="15312"/>
                    <a:pt x="12543" y="14678"/>
                  </a:cubicBezTo>
                  <a:cubicBezTo>
                    <a:pt x="12543" y="14311"/>
                    <a:pt x="12510" y="13911"/>
                    <a:pt x="12476" y="13544"/>
                  </a:cubicBezTo>
                  <a:cubicBezTo>
                    <a:pt x="12443" y="13210"/>
                    <a:pt x="12343" y="12877"/>
                    <a:pt x="12310" y="12576"/>
                  </a:cubicBezTo>
                  <a:cubicBezTo>
                    <a:pt x="12043" y="11476"/>
                    <a:pt x="11709" y="10341"/>
                    <a:pt x="11342" y="9207"/>
                  </a:cubicBezTo>
                  <a:cubicBezTo>
                    <a:pt x="10975" y="8140"/>
                    <a:pt x="10608" y="7072"/>
                    <a:pt x="10175" y="6038"/>
                  </a:cubicBezTo>
                  <a:cubicBezTo>
                    <a:pt x="9341" y="4004"/>
                    <a:pt x="8407" y="2002"/>
                    <a:pt x="7406" y="1"/>
                  </a:cubicBezTo>
                  <a:close/>
                </a:path>
              </a:pathLst>
            </a:custGeom>
            <a:solidFill>
              <a:srgbClr val="FFB5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0" name="Google Shape;2470;p36"/>
            <p:cNvSpPr/>
            <p:nvPr/>
          </p:nvSpPr>
          <p:spPr>
            <a:xfrm>
              <a:off x="3819575" y="2382150"/>
              <a:ext cx="133450" cy="113425"/>
            </a:xfrm>
            <a:custGeom>
              <a:avLst/>
              <a:gdLst/>
              <a:ahLst/>
              <a:cxnLst/>
              <a:rect l="l" t="t" r="r" b="b"/>
              <a:pathLst>
                <a:path w="5338" h="4537" extrusionOk="0">
                  <a:moveTo>
                    <a:pt x="2265" y="0"/>
                  </a:moveTo>
                  <a:cubicBezTo>
                    <a:pt x="1822" y="0"/>
                    <a:pt x="1377" y="142"/>
                    <a:pt x="1001" y="434"/>
                  </a:cubicBezTo>
                  <a:cubicBezTo>
                    <a:pt x="934" y="467"/>
                    <a:pt x="901" y="467"/>
                    <a:pt x="901" y="501"/>
                  </a:cubicBezTo>
                  <a:cubicBezTo>
                    <a:pt x="67" y="1301"/>
                    <a:pt x="0" y="2602"/>
                    <a:pt x="767" y="3470"/>
                  </a:cubicBezTo>
                  <a:cubicBezTo>
                    <a:pt x="1034" y="3703"/>
                    <a:pt x="1334" y="3937"/>
                    <a:pt x="1668" y="4037"/>
                  </a:cubicBezTo>
                  <a:cubicBezTo>
                    <a:pt x="2402" y="4303"/>
                    <a:pt x="3202" y="4470"/>
                    <a:pt x="4003" y="4537"/>
                  </a:cubicBezTo>
                  <a:lnTo>
                    <a:pt x="5337" y="2602"/>
                  </a:lnTo>
                  <a:lnTo>
                    <a:pt x="3903" y="801"/>
                  </a:lnTo>
                  <a:cubicBezTo>
                    <a:pt x="3495" y="276"/>
                    <a:pt x="2883" y="0"/>
                    <a:pt x="2265" y="0"/>
                  </a:cubicBezTo>
                  <a:close/>
                </a:path>
              </a:pathLst>
            </a:custGeom>
            <a:solidFill>
              <a:srgbClr val="FFB5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1" name="Google Shape;2471;p36"/>
            <p:cNvSpPr/>
            <p:nvPr/>
          </p:nvSpPr>
          <p:spPr>
            <a:xfrm>
              <a:off x="3894975" y="1969750"/>
              <a:ext cx="308225" cy="315675"/>
            </a:xfrm>
            <a:custGeom>
              <a:avLst/>
              <a:gdLst/>
              <a:ahLst/>
              <a:cxnLst/>
              <a:rect l="l" t="t" r="r" b="b"/>
              <a:pathLst>
                <a:path w="12329" h="12627" extrusionOk="0">
                  <a:moveTo>
                    <a:pt x="4796" y="1"/>
                  </a:moveTo>
                  <a:cubicBezTo>
                    <a:pt x="1786" y="1"/>
                    <a:pt x="0" y="2700"/>
                    <a:pt x="1888" y="6289"/>
                  </a:cubicBezTo>
                  <a:cubicBezTo>
                    <a:pt x="3155" y="8591"/>
                    <a:pt x="4723" y="10759"/>
                    <a:pt x="6558" y="12627"/>
                  </a:cubicBezTo>
                  <a:lnTo>
                    <a:pt x="12328" y="9625"/>
                  </a:lnTo>
                  <a:cubicBezTo>
                    <a:pt x="12328" y="9625"/>
                    <a:pt x="10694" y="752"/>
                    <a:pt x="5524" y="51"/>
                  </a:cubicBezTo>
                  <a:cubicBezTo>
                    <a:pt x="5274" y="17"/>
                    <a:pt x="5032" y="1"/>
                    <a:pt x="4796" y="1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72" name="Google Shape;2472;p36"/>
          <p:cNvGrpSpPr/>
          <p:nvPr/>
        </p:nvGrpSpPr>
        <p:grpSpPr>
          <a:xfrm>
            <a:off x="4488169" y="456170"/>
            <a:ext cx="167663" cy="167663"/>
            <a:chOff x="1413550" y="461050"/>
            <a:chExt cx="3845475" cy="3845475"/>
          </a:xfrm>
        </p:grpSpPr>
        <p:sp>
          <p:nvSpPr>
            <p:cNvPr id="2473" name="Google Shape;2473;p36"/>
            <p:cNvSpPr/>
            <p:nvPr/>
          </p:nvSpPr>
          <p:spPr>
            <a:xfrm>
              <a:off x="1413550" y="461050"/>
              <a:ext cx="3845475" cy="3845475"/>
            </a:xfrm>
            <a:custGeom>
              <a:avLst/>
              <a:gdLst/>
              <a:ahLst/>
              <a:cxnLst/>
              <a:rect l="l" t="t" r="r" b="b"/>
              <a:pathLst>
                <a:path w="153819" h="153819" fill="none" extrusionOk="0">
                  <a:moveTo>
                    <a:pt x="153819" y="0"/>
                  </a:moveTo>
                  <a:lnTo>
                    <a:pt x="0" y="153819"/>
                  </a:lnTo>
                </a:path>
              </a:pathLst>
            </a:custGeom>
            <a:solidFill>
              <a:srgbClr val="EBBE31"/>
            </a:solidFill>
            <a:ln w="38100" cap="flat" cmpd="sng">
              <a:solidFill>
                <a:srgbClr val="EBBE31"/>
              </a:solidFill>
              <a:prstDash val="solid"/>
              <a:miter lim="222925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4" name="Google Shape;2474;p36"/>
            <p:cNvSpPr/>
            <p:nvPr/>
          </p:nvSpPr>
          <p:spPr>
            <a:xfrm>
              <a:off x="1413550" y="461050"/>
              <a:ext cx="3845475" cy="3845475"/>
            </a:xfrm>
            <a:custGeom>
              <a:avLst/>
              <a:gdLst/>
              <a:ahLst/>
              <a:cxnLst/>
              <a:rect l="l" t="t" r="r" b="b"/>
              <a:pathLst>
                <a:path w="153819" h="153819" fill="none" extrusionOk="0">
                  <a:moveTo>
                    <a:pt x="153819" y="153819"/>
                  </a:moveTo>
                  <a:lnTo>
                    <a:pt x="0" y="0"/>
                  </a:lnTo>
                </a:path>
              </a:pathLst>
            </a:custGeom>
            <a:solidFill>
              <a:srgbClr val="EBBE31"/>
            </a:solidFill>
            <a:ln w="38100" cap="flat" cmpd="sng">
              <a:solidFill>
                <a:srgbClr val="EBBE31"/>
              </a:solidFill>
              <a:prstDash val="solid"/>
              <a:miter lim="222925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75" name="Google Shape;2475;p36"/>
          <p:cNvGrpSpPr/>
          <p:nvPr/>
        </p:nvGrpSpPr>
        <p:grpSpPr>
          <a:xfrm>
            <a:off x="4021281" y="456170"/>
            <a:ext cx="167663" cy="167663"/>
            <a:chOff x="1413550" y="461050"/>
            <a:chExt cx="3845475" cy="3845475"/>
          </a:xfrm>
        </p:grpSpPr>
        <p:sp>
          <p:nvSpPr>
            <p:cNvPr id="2476" name="Google Shape;2476;p36"/>
            <p:cNvSpPr/>
            <p:nvPr/>
          </p:nvSpPr>
          <p:spPr>
            <a:xfrm>
              <a:off x="1413550" y="461050"/>
              <a:ext cx="3845475" cy="3845475"/>
            </a:xfrm>
            <a:custGeom>
              <a:avLst/>
              <a:gdLst/>
              <a:ahLst/>
              <a:cxnLst/>
              <a:rect l="l" t="t" r="r" b="b"/>
              <a:pathLst>
                <a:path w="153819" h="153819" fill="none" extrusionOk="0">
                  <a:moveTo>
                    <a:pt x="153819" y="0"/>
                  </a:moveTo>
                  <a:lnTo>
                    <a:pt x="0" y="153819"/>
                  </a:lnTo>
                </a:path>
              </a:pathLst>
            </a:custGeom>
            <a:solidFill>
              <a:srgbClr val="132356"/>
            </a:solidFill>
            <a:ln w="38100" cap="flat" cmpd="sng">
              <a:solidFill>
                <a:srgbClr val="132356"/>
              </a:solidFill>
              <a:prstDash val="solid"/>
              <a:miter lim="222925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7" name="Google Shape;2477;p36"/>
            <p:cNvSpPr/>
            <p:nvPr/>
          </p:nvSpPr>
          <p:spPr>
            <a:xfrm>
              <a:off x="1413550" y="461050"/>
              <a:ext cx="3845475" cy="3845475"/>
            </a:xfrm>
            <a:custGeom>
              <a:avLst/>
              <a:gdLst/>
              <a:ahLst/>
              <a:cxnLst/>
              <a:rect l="l" t="t" r="r" b="b"/>
              <a:pathLst>
                <a:path w="153819" h="153819" fill="none" extrusionOk="0">
                  <a:moveTo>
                    <a:pt x="153819" y="153819"/>
                  </a:moveTo>
                  <a:lnTo>
                    <a:pt x="0" y="0"/>
                  </a:lnTo>
                </a:path>
              </a:pathLst>
            </a:custGeom>
            <a:solidFill>
              <a:srgbClr val="132356"/>
            </a:solidFill>
            <a:ln w="38100" cap="flat" cmpd="sng">
              <a:solidFill>
                <a:srgbClr val="132356"/>
              </a:solidFill>
              <a:prstDash val="solid"/>
              <a:miter lim="222925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4" name="Google Shape;2514;p39"/>
          <p:cNvSpPr txBox="1">
            <a:spLocks noGrp="1"/>
          </p:cNvSpPr>
          <p:nvPr>
            <p:ph type="subTitle" idx="1"/>
          </p:nvPr>
        </p:nvSpPr>
        <p:spPr>
          <a:xfrm>
            <a:off x="5142900" y="3049566"/>
            <a:ext cx="3065100" cy="140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sz="1600" dirty="0" smtClean="0"/>
              <a:t>1.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sz="1600" dirty="0" smtClean="0"/>
              <a:t>2.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sz="1600" dirty="0" smtClean="0"/>
              <a:t>3.</a:t>
            </a:r>
            <a:endParaRPr sz="1600" dirty="0"/>
          </a:p>
        </p:txBody>
      </p:sp>
      <p:sp>
        <p:nvSpPr>
          <p:cNvPr id="2515" name="Google Shape;2515;p39"/>
          <p:cNvSpPr txBox="1">
            <a:spLocks noGrp="1"/>
          </p:cNvSpPr>
          <p:nvPr>
            <p:ph type="ctrTitle"/>
          </p:nvPr>
        </p:nvSpPr>
        <p:spPr>
          <a:xfrm>
            <a:off x="4965192" y="2387850"/>
            <a:ext cx="3938100" cy="644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dirty="0" smtClean="0">
                <a:latin typeface="Montserrat Medium"/>
                <a:ea typeface="Montserrat Medium"/>
                <a:cs typeface="Montserrat Medium"/>
                <a:sym typeface="Montserrat Medium"/>
              </a:rPr>
              <a:t>Σκοπός των ασκήσεων</a:t>
            </a:r>
            <a:endParaRPr dirty="0"/>
          </a:p>
        </p:txBody>
      </p:sp>
      <p:grpSp>
        <p:nvGrpSpPr>
          <p:cNvPr id="2516" name="Google Shape;2516;p39"/>
          <p:cNvGrpSpPr/>
          <p:nvPr/>
        </p:nvGrpSpPr>
        <p:grpSpPr>
          <a:xfrm>
            <a:off x="1272904" y="4285733"/>
            <a:ext cx="3001797" cy="126000"/>
            <a:chOff x="401700" y="3990925"/>
            <a:chExt cx="4170900" cy="126000"/>
          </a:xfrm>
        </p:grpSpPr>
        <p:cxnSp>
          <p:nvCxnSpPr>
            <p:cNvPr id="2517" name="Google Shape;2517;p39"/>
            <p:cNvCxnSpPr/>
            <p:nvPr/>
          </p:nvCxnSpPr>
          <p:spPr>
            <a:xfrm>
              <a:off x="401700" y="3990925"/>
              <a:ext cx="4170900" cy="0"/>
            </a:xfrm>
            <a:prstGeom prst="straightConnector1">
              <a:avLst/>
            </a:prstGeom>
            <a:noFill/>
            <a:ln w="28575" cap="flat" cmpd="sng">
              <a:solidFill>
                <a:srgbClr val="132356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518" name="Google Shape;2518;p39"/>
            <p:cNvCxnSpPr/>
            <p:nvPr/>
          </p:nvCxnSpPr>
          <p:spPr>
            <a:xfrm>
              <a:off x="1895375" y="4116925"/>
              <a:ext cx="2329500" cy="0"/>
            </a:xfrm>
            <a:prstGeom prst="straightConnector1">
              <a:avLst/>
            </a:prstGeom>
            <a:noFill/>
            <a:ln w="28575" cap="flat" cmpd="sng">
              <a:solidFill>
                <a:srgbClr val="132356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grpSp>
        <p:nvGrpSpPr>
          <p:cNvPr id="2519" name="Google Shape;2519;p39"/>
          <p:cNvGrpSpPr/>
          <p:nvPr/>
        </p:nvGrpSpPr>
        <p:grpSpPr>
          <a:xfrm>
            <a:off x="233329" y="1994504"/>
            <a:ext cx="1698771" cy="1154487"/>
            <a:chOff x="720000" y="3298275"/>
            <a:chExt cx="1921904" cy="1306128"/>
          </a:xfrm>
        </p:grpSpPr>
        <p:sp>
          <p:nvSpPr>
            <p:cNvPr id="2520" name="Google Shape;2520;p39"/>
            <p:cNvSpPr/>
            <p:nvPr/>
          </p:nvSpPr>
          <p:spPr>
            <a:xfrm>
              <a:off x="1222425" y="3298275"/>
              <a:ext cx="1419479" cy="1122053"/>
            </a:xfrm>
            <a:custGeom>
              <a:avLst/>
              <a:gdLst/>
              <a:ahLst/>
              <a:cxnLst/>
              <a:rect l="l" t="t" r="r" b="b"/>
              <a:pathLst>
                <a:path w="250349" h="197893" extrusionOk="0">
                  <a:moveTo>
                    <a:pt x="246463" y="0"/>
                  </a:moveTo>
                  <a:lnTo>
                    <a:pt x="0" y="192897"/>
                  </a:lnTo>
                  <a:lnTo>
                    <a:pt x="3886" y="197893"/>
                  </a:lnTo>
                  <a:lnTo>
                    <a:pt x="250349" y="4996"/>
                  </a:lnTo>
                  <a:lnTo>
                    <a:pt x="246463" y="0"/>
                  </a:lnTo>
                  <a:close/>
                </a:path>
              </a:pathLst>
            </a:custGeom>
            <a:solidFill>
              <a:srgbClr val="EBBE31"/>
            </a:solidFill>
            <a:ln w="9525" cap="flat" cmpd="sng">
              <a:solidFill>
                <a:srgbClr val="EBBE3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1" name="Google Shape;2521;p39"/>
            <p:cNvSpPr/>
            <p:nvPr/>
          </p:nvSpPr>
          <p:spPr>
            <a:xfrm>
              <a:off x="720000" y="3482350"/>
              <a:ext cx="1419479" cy="1122053"/>
            </a:xfrm>
            <a:custGeom>
              <a:avLst/>
              <a:gdLst/>
              <a:ahLst/>
              <a:cxnLst/>
              <a:rect l="l" t="t" r="r" b="b"/>
              <a:pathLst>
                <a:path w="250349" h="197893" extrusionOk="0">
                  <a:moveTo>
                    <a:pt x="246463" y="0"/>
                  </a:moveTo>
                  <a:lnTo>
                    <a:pt x="0" y="192897"/>
                  </a:lnTo>
                  <a:lnTo>
                    <a:pt x="3886" y="197893"/>
                  </a:lnTo>
                  <a:lnTo>
                    <a:pt x="250349" y="4996"/>
                  </a:lnTo>
                  <a:lnTo>
                    <a:pt x="246463" y="0"/>
                  </a:lnTo>
                  <a:close/>
                </a:path>
              </a:pathLst>
            </a:custGeom>
            <a:solidFill>
              <a:srgbClr val="EBBE31"/>
            </a:solidFill>
            <a:ln w="9525" cap="flat" cmpd="sng">
              <a:solidFill>
                <a:srgbClr val="EBBE3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522" name="Google Shape;2522;p39"/>
          <p:cNvGrpSpPr/>
          <p:nvPr/>
        </p:nvGrpSpPr>
        <p:grpSpPr>
          <a:xfrm flipH="1">
            <a:off x="1430149" y="1387582"/>
            <a:ext cx="2431704" cy="2893048"/>
            <a:chOff x="2503625" y="1082875"/>
            <a:chExt cx="2923775" cy="3478475"/>
          </a:xfrm>
        </p:grpSpPr>
        <p:sp>
          <p:nvSpPr>
            <p:cNvPr id="2523" name="Google Shape;2523;p39"/>
            <p:cNvSpPr/>
            <p:nvPr/>
          </p:nvSpPr>
          <p:spPr>
            <a:xfrm>
              <a:off x="4047225" y="3156875"/>
              <a:ext cx="1380175" cy="1380175"/>
            </a:xfrm>
            <a:custGeom>
              <a:avLst/>
              <a:gdLst/>
              <a:ahLst/>
              <a:cxnLst/>
              <a:rect l="l" t="t" r="r" b="b"/>
              <a:pathLst>
                <a:path w="55207" h="55207" extrusionOk="0">
                  <a:moveTo>
                    <a:pt x="27620" y="0"/>
                  </a:moveTo>
                  <a:cubicBezTo>
                    <a:pt x="12376" y="0"/>
                    <a:pt x="1" y="12342"/>
                    <a:pt x="1" y="27620"/>
                  </a:cubicBezTo>
                  <a:cubicBezTo>
                    <a:pt x="1" y="42864"/>
                    <a:pt x="12376" y="55206"/>
                    <a:pt x="27620" y="55206"/>
                  </a:cubicBezTo>
                  <a:cubicBezTo>
                    <a:pt x="42865" y="55206"/>
                    <a:pt x="55207" y="42864"/>
                    <a:pt x="55207" y="27620"/>
                  </a:cubicBezTo>
                  <a:cubicBezTo>
                    <a:pt x="55207" y="12342"/>
                    <a:pt x="42865" y="0"/>
                    <a:pt x="27620" y="0"/>
                  </a:cubicBezTo>
                  <a:close/>
                </a:path>
              </a:pathLst>
            </a:custGeom>
            <a:solidFill>
              <a:srgbClr val="EBBE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4" name="Google Shape;2524;p39"/>
            <p:cNvSpPr/>
            <p:nvPr/>
          </p:nvSpPr>
          <p:spPr>
            <a:xfrm>
              <a:off x="4866150" y="3974950"/>
              <a:ext cx="550425" cy="550425"/>
            </a:xfrm>
            <a:custGeom>
              <a:avLst/>
              <a:gdLst/>
              <a:ahLst/>
              <a:cxnLst/>
              <a:rect l="l" t="t" r="r" b="b"/>
              <a:pathLst>
                <a:path w="22017" h="22017" extrusionOk="0">
                  <a:moveTo>
                    <a:pt x="22016" y="1"/>
                  </a:moveTo>
                  <a:cubicBezTo>
                    <a:pt x="16112" y="8674"/>
                    <a:pt x="8673" y="16146"/>
                    <a:pt x="0" y="22016"/>
                  </a:cubicBezTo>
                  <a:lnTo>
                    <a:pt x="1101" y="21783"/>
                  </a:lnTo>
                  <a:cubicBezTo>
                    <a:pt x="9174" y="16179"/>
                    <a:pt x="16179" y="9241"/>
                    <a:pt x="21749" y="1168"/>
                  </a:cubicBezTo>
                  <a:cubicBezTo>
                    <a:pt x="21849" y="801"/>
                    <a:pt x="21916" y="401"/>
                    <a:pt x="2201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5" name="Google Shape;2525;p39"/>
            <p:cNvSpPr/>
            <p:nvPr/>
          </p:nvSpPr>
          <p:spPr>
            <a:xfrm>
              <a:off x="4649325" y="3758125"/>
              <a:ext cx="775575" cy="775575"/>
            </a:xfrm>
            <a:custGeom>
              <a:avLst/>
              <a:gdLst/>
              <a:ahLst/>
              <a:cxnLst/>
              <a:rect l="l" t="t" r="r" b="b"/>
              <a:pathLst>
                <a:path w="31023" h="31023" extrusionOk="0">
                  <a:moveTo>
                    <a:pt x="30923" y="1"/>
                  </a:moveTo>
                  <a:cubicBezTo>
                    <a:pt x="23284" y="12743"/>
                    <a:pt x="12676" y="23317"/>
                    <a:pt x="0" y="30956"/>
                  </a:cubicBezTo>
                  <a:lnTo>
                    <a:pt x="701" y="31023"/>
                  </a:lnTo>
                  <a:cubicBezTo>
                    <a:pt x="13076" y="23484"/>
                    <a:pt x="23517" y="13110"/>
                    <a:pt x="31023" y="735"/>
                  </a:cubicBezTo>
                  <a:cubicBezTo>
                    <a:pt x="30956" y="468"/>
                    <a:pt x="30956" y="234"/>
                    <a:pt x="3092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6" name="Google Shape;2526;p39"/>
            <p:cNvSpPr/>
            <p:nvPr/>
          </p:nvSpPr>
          <p:spPr>
            <a:xfrm>
              <a:off x="4496725" y="3607200"/>
              <a:ext cx="893150" cy="892325"/>
            </a:xfrm>
            <a:custGeom>
              <a:avLst/>
              <a:gdLst/>
              <a:ahLst/>
              <a:cxnLst/>
              <a:rect l="l" t="t" r="r" b="b"/>
              <a:pathLst>
                <a:path w="35726" h="35693" extrusionOk="0">
                  <a:moveTo>
                    <a:pt x="35525" y="0"/>
                  </a:moveTo>
                  <a:cubicBezTo>
                    <a:pt x="26986" y="14711"/>
                    <a:pt x="14711" y="26919"/>
                    <a:pt x="0" y="35492"/>
                  </a:cubicBezTo>
                  <a:lnTo>
                    <a:pt x="534" y="35692"/>
                  </a:lnTo>
                  <a:cubicBezTo>
                    <a:pt x="15111" y="27153"/>
                    <a:pt x="27220" y="15044"/>
                    <a:pt x="35726" y="534"/>
                  </a:cubicBezTo>
                  <a:cubicBezTo>
                    <a:pt x="35692" y="367"/>
                    <a:pt x="35626" y="167"/>
                    <a:pt x="3552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7" name="Google Shape;2527;p39"/>
            <p:cNvSpPr/>
            <p:nvPr/>
          </p:nvSpPr>
          <p:spPr>
            <a:xfrm>
              <a:off x="4379975" y="3489600"/>
              <a:ext cx="954875" cy="954050"/>
            </a:xfrm>
            <a:custGeom>
              <a:avLst/>
              <a:gdLst/>
              <a:ahLst/>
              <a:cxnLst/>
              <a:rect l="l" t="t" r="r" b="b"/>
              <a:pathLst>
                <a:path w="38195" h="38162" extrusionOk="0">
                  <a:moveTo>
                    <a:pt x="37961" y="1"/>
                  </a:moveTo>
                  <a:cubicBezTo>
                    <a:pt x="28787" y="15679"/>
                    <a:pt x="15678" y="28721"/>
                    <a:pt x="0" y="37895"/>
                  </a:cubicBezTo>
                  <a:lnTo>
                    <a:pt x="434" y="38161"/>
                  </a:lnTo>
                  <a:cubicBezTo>
                    <a:pt x="16012" y="29022"/>
                    <a:pt x="29021" y="16012"/>
                    <a:pt x="38194" y="401"/>
                  </a:cubicBezTo>
                  <a:cubicBezTo>
                    <a:pt x="38127" y="234"/>
                    <a:pt x="38027" y="134"/>
                    <a:pt x="3796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8" name="Google Shape;2528;p39"/>
            <p:cNvSpPr/>
            <p:nvPr/>
          </p:nvSpPr>
          <p:spPr>
            <a:xfrm>
              <a:off x="4284900" y="3393700"/>
              <a:ext cx="981550" cy="980725"/>
            </a:xfrm>
            <a:custGeom>
              <a:avLst/>
              <a:gdLst/>
              <a:ahLst/>
              <a:cxnLst/>
              <a:rect l="l" t="t" r="r" b="b"/>
              <a:pathLst>
                <a:path w="39262" h="39229" extrusionOk="0">
                  <a:moveTo>
                    <a:pt x="38962" y="1"/>
                  </a:moveTo>
                  <a:cubicBezTo>
                    <a:pt x="29355" y="15979"/>
                    <a:pt x="15978" y="29322"/>
                    <a:pt x="0" y="38929"/>
                  </a:cubicBezTo>
                  <a:lnTo>
                    <a:pt x="367" y="39229"/>
                  </a:lnTo>
                  <a:cubicBezTo>
                    <a:pt x="16279" y="29655"/>
                    <a:pt x="29622" y="16312"/>
                    <a:pt x="39262" y="368"/>
                  </a:cubicBezTo>
                  <a:cubicBezTo>
                    <a:pt x="39162" y="234"/>
                    <a:pt x="39028" y="134"/>
                    <a:pt x="3896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9" name="Google Shape;2529;p39"/>
            <p:cNvSpPr/>
            <p:nvPr/>
          </p:nvSpPr>
          <p:spPr>
            <a:xfrm>
              <a:off x="4205675" y="3314475"/>
              <a:ext cx="979900" cy="979900"/>
            </a:xfrm>
            <a:custGeom>
              <a:avLst/>
              <a:gdLst/>
              <a:ahLst/>
              <a:cxnLst/>
              <a:rect l="l" t="t" r="r" b="b"/>
              <a:pathLst>
                <a:path w="39196" h="39196" extrusionOk="0">
                  <a:moveTo>
                    <a:pt x="38862" y="1"/>
                  </a:moveTo>
                  <a:cubicBezTo>
                    <a:pt x="29021" y="15745"/>
                    <a:pt x="15745" y="29022"/>
                    <a:pt x="0" y="38862"/>
                  </a:cubicBezTo>
                  <a:lnTo>
                    <a:pt x="301" y="39195"/>
                  </a:lnTo>
                  <a:cubicBezTo>
                    <a:pt x="16012" y="29355"/>
                    <a:pt x="29355" y="16046"/>
                    <a:pt x="39195" y="301"/>
                  </a:cubicBezTo>
                  <a:cubicBezTo>
                    <a:pt x="39095" y="201"/>
                    <a:pt x="38995" y="67"/>
                    <a:pt x="3886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0" name="Google Shape;2530;p39"/>
            <p:cNvSpPr/>
            <p:nvPr/>
          </p:nvSpPr>
          <p:spPr>
            <a:xfrm>
              <a:off x="4122275" y="3231925"/>
              <a:ext cx="938200" cy="937350"/>
            </a:xfrm>
            <a:custGeom>
              <a:avLst/>
              <a:gdLst/>
              <a:ahLst/>
              <a:cxnLst/>
              <a:rect l="l" t="t" r="r" b="b"/>
              <a:pathLst>
                <a:path w="37528" h="37494" extrusionOk="0">
                  <a:moveTo>
                    <a:pt x="37161" y="0"/>
                  </a:moveTo>
                  <a:cubicBezTo>
                    <a:pt x="28254" y="15378"/>
                    <a:pt x="15445" y="28187"/>
                    <a:pt x="1" y="37127"/>
                  </a:cubicBezTo>
                  <a:cubicBezTo>
                    <a:pt x="67" y="37227"/>
                    <a:pt x="134" y="37360"/>
                    <a:pt x="234" y="37494"/>
                  </a:cubicBezTo>
                  <a:cubicBezTo>
                    <a:pt x="15679" y="28521"/>
                    <a:pt x="28588" y="15678"/>
                    <a:pt x="37528" y="201"/>
                  </a:cubicBezTo>
                  <a:lnTo>
                    <a:pt x="3716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1" name="Google Shape;2531;p39"/>
            <p:cNvSpPr/>
            <p:nvPr/>
          </p:nvSpPr>
          <p:spPr>
            <a:xfrm>
              <a:off x="4068075" y="3177725"/>
              <a:ext cx="849800" cy="848950"/>
            </a:xfrm>
            <a:custGeom>
              <a:avLst/>
              <a:gdLst/>
              <a:ahLst/>
              <a:cxnLst/>
              <a:rect l="l" t="t" r="r" b="b"/>
              <a:pathLst>
                <a:path w="33992" h="33958" extrusionOk="0">
                  <a:moveTo>
                    <a:pt x="33591" y="0"/>
                  </a:moveTo>
                  <a:cubicBezTo>
                    <a:pt x="25852" y="14177"/>
                    <a:pt x="14177" y="25852"/>
                    <a:pt x="1" y="33524"/>
                  </a:cubicBezTo>
                  <a:cubicBezTo>
                    <a:pt x="67" y="33658"/>
                    <a:pt x="101" y="33791"/>
                    <a:pt x="134" y="33958"/>
                  </a:cubicBezTo>
                  <a:cubicBezTo>
                    <a:pt x="14478" y="26186"/>
                    <a:pt x="26253" y="14477"/>
                    <a:pt x="33991" y="134"/>
                  </a:cubicBezTo>
                  <a:lnTo>
                    <a:pt x="3359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2" name="Google Shape;2532;p39"/>
            <p:cNvSpPr/>
            <p:nvPr/>
          </p:nvSpPr>
          <p:spPr>
            <a:xfrm>
              <a:off x="4048900" y="3156875"/>
              <a:ext cx="709700" cy="708850"/>
            </a:xfrm>
            <a:custGeom>
              <a:avLst/>
              <a:gdLst/>
              <a:ahLst/>
              <a:cxnLst/>
              <a:rect l="l" t="t" r="r" b="b"/>
              <a:pathLst>
                <a:path w="28388" h="28354" extrusionOk="0">
                  <a:moveTo>
                    <a:pt x="27954" y="0"/>
                  </a:moveTo>
                  <a:cubicBezTo>
                    <a:pt x="21682" y="11942"/>
                    <a:pt x="11909" y="21682"/>
                    <a:pt x="0" y="27954"/>
                  </a:cubicBezTo>
                  <a:lnTo>
                    <a:pt x="0" y="28354"/>
                  </a:lnTo>
                  <a:cubicBezTo>
                    <a:pt x="12109" y="22016"/>
                    <a:pt x="22016" y="12142"/>
                    <a:pt x="2838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3" name="Google Shape;2533;p39"/>
            <p:cNvSpPr/>
            <p:nvPr/>
          </p:nvSpPr>
          <p:spPr>
            <a:xfrm>
              <a:off x="4067250" y="3176050"/>
              <a:ext cx="511225" cy="510400"/>
            </a:xfrm>
            <a:custGeom>
              <a:avLst/>
              <a:gdLst/>
              <a:ahLst/>
              <a:cxnLst/>
              <a:rect l="l" t="t" r="r" b="b"/>
              <a:pathLst>
                <a:path w="20449" h="20416" extrusionOk="0">
                  <a:moveTo>
                    <a:pt x="20448" y="0"/>
                  </a:moveTo>
                  <a:lnTo>
                    <a:pt x="19981" y="101"/>
                  </a:lnTo>
                  <a:cubicBezTo>
                    <a:pt x="15311" y="8406"/>
                    <a:pt x="8473" y="15245"/>
                    <a:pt x="134" y="19915"/>
                  </a:cubicBezTo>
                  <a:cubicBezTo>
                    <a:pt x="34" y="20082"/>
                    <a:pt x="0" y="20248"/>
                    <a:pt x="0" y="20415"/>
                  </a:cubicBezTo>
                  <a:cubicBezTo>
                    <a:pt x="8606" y="15678"/>
                    <a:pt x="15678" y="8573"/>
                    <a:pt x="2044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4" name="Google Shape;2534;p39"/>
            <p:cNvSpPr/>
            <p:nvPr/>
          </p:nvSpPr>
          <p:spPr>
            <a:xfrm>
              <a:off x="3283350" y="1409775"/>
              <a:ext cx="206000" cy="206850"/>
            </a:xfrm>
            <a:custGeom>
              <a:avLst/>
              <a:gdLst/>
              <a:ahLst/>
              <a:cxnLst/>
              <a:rect l="l" t="t" r="r" b="b"/>
              <a:pathLst>
                <a:path w="8240" h="8274" extrusionOk="0">
                  <a:moveTo>
                    <a:pt x="4137" y="1"/>
                  </a:moveTo>
                  <a:cubicBezTo>
                    <a:pt x="1835" y="1"/>
                    <a:pt x="0" y="1836"/>
                    <a:pt x="0" y="4137"/>
                  </a:cubicBezTo>
                  <a:cubicBezTo>
                    <a:pt x="0" y="6405"/>
                    <a:pt x="1835" y="8273"/>
                    <a:pt x="4137" y="8273"/>
                  </a:cubicBezTo>
                  <a:cubicBezTo>
                    <a:pt x="6405" y="8273"/>
                    <a:pt x="8240" y="6405"/>
                    <a:pt x="8240" y="4137"/>
                  </a:cubicBezTo>
                  <a:cubicBezTo>
                    <a:pt x="8240" y="1836"/>
                    <a:pt x="6405" y="1"/>
                    <a:pt x="4137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5" name="Google Shape;2535;p39"/>
            <p:cNvSpPr/>
            <p:nvPr/>
          </p:nvSpPr>
          <p:spPr>
            <a:xfrm>
              <a:off x="3358400" y="1418950"/>
              <a:ext cx="154300" cy="214350"/>
            </a:xfrm>
            <a:custGeom>
              <a:avLst/>
              <a:gdLst/>
              <a:ahLst/>
              <a:cxnLst/>
              <a:rect l="l" t="t" r="r" b="b"/>
              <a:pathLst>
                <a:path w="6172" h="8574" extrusionOk="0">
                  <a:moveTo>
                    <a:pt x="1319" y="1"/>
                  </a:moveTo>
                  <a:cubicBezTo>
                    <a:pt x="928" y="1"/>
                    <a:pt x="530" y="54"/>
                    <a:pt x="134" y="168"/>
                  </a:cubicBezTo>
                  <a:cubicBezTo>
                    <a:pt x="34" y="234"/>
                    <a:pt x="1" y="301"/>
                    <a:pt x="1" y="401"/>
                  </a:cubicBezTo>
                  <a:cubicBezTo>
                    <a:pt x="1" y="501"/>
                    <a:pt x="101" y="601"/>
                    <a:pt x="201" y="601"/>
                  </a:cubicBezTo>
                  <a:cubicBezTo>
                    <a:pt x="557" y="494"/>
                    <a:pt x="926" y="442"/>
                    <a:pt x="1294" y="442"/>
                  </a:cubicBezTo>
                  <a:cubicBezTo>
                    <a:pt x="1960" y="442"/>
                    <a:pt x="2623" y="613"/>
                    <a:pt x="3203" y="935"/>
                  </a:cubicBezTo>
                  <a:cubicBezTo>
                    <a:pt x="4137" y="1469"/>
                    <a:pt x="4804" y="2302"/>
                    <a:pt x="5104" y="3303"/>
                  </a:cubicBezTo>
                  <a:cubicBezTo>
                    <a:pt x="5671" y="5405"/>
                    <a:pt x="4470" y="7573"/>
                    <a:pt x="2369" y="8140"/>
                  </a:cubicBezTo>
                  <a:cubicBezTo>
                    <a:pt x="2302" y="8140"/>
                    <a:pt x="2202" y="8273"/>
                    <a:pt x="2202" y="8340"/>
                  </a:cubicBezTo>
                  <a:cubicBezTo>
                    <a:pt x="2202" y="8474"/>
                    <a:pt x="2302" y="8574"/>
                    <a:pt x="2436" y="8574"/>
                  </a:cubicBezTo>
                  <a:lnTo>
                    <a:pt x="2502" y="8574"/>
                  </a:lnTo>
                  <a:cubicBezTo>
                    <a:pt x="4804" y="7940"/>
                    <a:pt x="6172" y="5505"/>
                    <a:pt x="5505" y="3170"/>
                  </a:cubicBezTo>
                  <a:cubicBezTo>
                    <a:pt x="4978" y="1286"/>
                    <a:pt x="3233" y="1"/>
                    <a:pt x="1319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6" name="Google Shape;2536;p39"/>
            <p:cNvSpPr/>
            <p:nvPr/>
          </p:nvSpPr>
          <p:spPr>
            <a:xfrm>
              <a:off x="3341725" y="1432625"/>
              <a:ext cx="184325" cy="202350"/>
            </a:xfrm>
            <a:custGeom>
              <a:avLst/>
              <a:gdLst/>
              <a:ahLst/>
              <a:cxnLst/>
              <a:rect l="l" t="t" r="r" b="b"/>
              <a:pathLst>
                <a:path w="7373" h="8094" extrusionOk="0">
                  <a:moveTo>
                    <a:pt x="2364" y="1"/>
                  </a:moveTo>
                  <a:cubicBezTo>
                    <a:pt x="1599" y="1"/>
                    <a:pt x="827" y="201"/>
                    <a:pt x="134" y="621"/>
                  </a:cubicBezTo>
                  <a:cubicBezTo>
                    <a:pt x="0" y="721"/>
                    <a:pt x="0" y="855"/>
                    <a:pt x="34" y="922"/>
                  </a:cubicBezTo>
                  <a:cubicBezTo>
                    <a:pt x="84" y="997"/>
                    <a:pt x="153" y="1034"/>
                    <a:pt x="240" y="1034"/>
                  </a:cubicBezTo>
                  <a:cubicBezTo>
                    <a:pt x="269" y="1034"/>
                    <a:pt x="301" y="1030"/>
                    <a:pt x="334" y="1022"/>
                  </a:cubicBezTo>
                  <a:cubicBezTo>
                    <a:pt x="501" y="888"/>
                    <a:pt x="701" y="755"/>
                    <a:pt x="868" y="688"/>
                  </a:cubicBezTo>
                  <a:cubicBezTo>
                    <a:pt x="1454" y="390"/>
                    <a:pt x="2074" y="248"/>
                    <a:pt x="2681" y="248"/>
                  </a:cubicBezTo>
                  <a:cubicBezTo>
                    <a:pt x="4109" y="248"/>
                    <a:pt x="5469" y="1031"/>
                    <a:pt x="6172" y="2389"/>
                  </a:cubicBezTo>
                  <a:cubicBezTo>
                    <a:pt x="7172" y="4357"/>
                    <a:pt x="6372" y="6692"/>
                    <a:pt x="4470" y="7693"/>
                  </a:cubicBezTo>
                  <a:cubicBezTo>
                    <a:pt x="4370" y="7726"/>
                    <a:pt x="4337" y="7793"/>
                    <a:pt x="4337" y="7893"/>
                  </a:cubicBezTo>
                  <a:cubicBezTo>
                    <a:pt x="4370" y="8027"/>
                    <a:pt x="4470" y="8093"/>
                    <a:pt x="4604" y="8093"/>
                  </a:cubicBezTo>
                  <a:lnTo>
                    <a:pt x="4670" y="8093"/>
                  </a:lnTo>
                  <a:cubicBezTo>
                    <a:pt x="6705" y="6859"/>
                    <a:pt x="7372" y="4124"/>
                    <a:pt x="6138" y="2089"/>
                  </a:cubicBezTo>
                  <a:cubicBezTo>
                    <a:pt x="5303" y="748"/>
                    <a:pt x="3844" y="1"/>
                    <a:pt x="2364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7" name="Google Shape;2537;p39"/>
            <p:cNvSpPr/>
            <p:nvPr/>
          </p:nvSpPr>
          <p:spPr>
            <a:xfrm>
              <a:off x="2781325" y="1198625"/>
              <a:ext cx="401150" cy="683675"/>
            </a:xfrm>
            <a:custGeom>
              <a:avLst/>
              <a:gdLst/>
              <a:ahLst/>
              <a:cxnLst/>
              <a:rect l="l" t="t" r="r" b="b"/>
              <a:pathLst>
                <a:path w="16046" h="27347" extrusionOk="0">
                  <a:moveTo>
                    <a:pt x="1945" y="0"/>
                  </a:moveTo>
                  <a:cubicBezTo>
                    <a:pt x="1430" y="0"/>
                    <a:pt x="994" y="383"/>
                    <a:pt x="901" y="908"/>
                  </a:cubicBezTo>
                  <a:cubicBezTo>
                    <a:pt x="568" y="3410"/>
                    <a:pt x="334" y="5912"/>
                    <a:pt x="167" y="8447"/>
                  </a:cubicBezTo>
                  <a:cubicBezTo>
                    <a:pt x="67" y="9748"/>
                    <a:pt x="34" y="10982"/>
                    <a:pt x="0" y="12283"/>
                  </a:cubicBezTo>
                  <a:lnTo>
                    <a:pt x="0" y="14251"/>
                  </a:lnTo>
                  <a:cubicBezTo>
                    <a:pt x="0" y="14518"/>
                    <a:pt x="34" y="14918"/>
                    <a:pt x="34" y="15252"/>
                  </a:cubicBezTo>
                  <a:lnTo>
                    <a:pt x="101" y="15819"/>
                  </a:lnTo>
                  <a:lnTo>
                    <a:pt x="101" y="15986"/>
                  </a:lnTo>
                  <a:lnTo>
                    <a:pt x="101" y="16086"/>
                  </a:lnTo>
                  <a:lnTo>
                    <a:pt x="167" y="16219"/>
                  </a:lnTo>
                  <a:lnTo>
                    <a:pt x="234" y="16453"/>
                  </a:lnTo>
                  <a:lnTo>
                    <a:pt x="267" y="16653"/>
                  </a:lnTo>
                  <a:cubicBezTo>
                    <a:pt x="568" y="17453"/>
                    <a:pt x="1035" y="18221"/>
                    <a:pt x="1568" y="18888"/>
                  </a:cubicBezTo>
                  <a:cubicBezTo>
                    <a:pt x="2035" y="19421"/>
                    <a:pt x="2469" y="19922"/>
                    <a:pt x="3036" y="20422"/>
                  </a:cubicBezTo>
                  <a:cubicBezTo>
                    <a:pt x="3970" y="21323"/>
                    <a:pt x="5037" y="22157"/>
                    <a:pt x="6105" y="22957"/>
                  </a:cubicBezTo>
                  <a:cubicBezTo>
                    <a:pt x="8206" y="24458"/>
                    <a:pt x="10408" y="25826"/>
                    <a:pt x="12710" y="27094"/>
                  </a:cubicBezTo>
                  <a:cubicBezTo>
                    <a:pt x="13029" y="27264"/>
                    <a:pt x="13373" y="27346"/>
                    <a:pt x="13711" y="27346"/>
                  </a:cubicBezTo>
                  <a:cubicBezTo>
                    <a:pt x="14431" y="27346"/>
                    <a:pt x="15126" y="26974"/>
                    <a:pt x="15512" y="26293"/>
                  </a:cubicBezTo>
                  <a:cubicBezTo>
                    <a:pt x="16045" y="25292"/>
                    <a:pt x="15712" y="24025"/>
                    <a:pt x="14711" y="23491"/>
                  </a:cubicBezTo>
                  <a:lnTo>
                    <a:pt x="14678" y="23458"/>
                  </a:lnTo>
                  <a:cubicBezTo>
                    <a:pt x="13677" y="22857"/>
                    <a:pt x="12543" y="22257"/>
                    <a:pt x="11542" y="21590"/>
                  </a:cubicBezTo>
                  <a:cubicBezTo>
                    <a:pt x="10541" y="20922"/>
                    <a:pt x="9507" y="20255"/>
                    <a:pt x="8507" y="19588"/>
                  </a:cubicBezTo>
                  <a:cubicBezTo>
                    <a:pt x="7506" y="18921"/>
                    <a:pt x="6538" y="18187"/>
                    <a:pt x="5671" y="17453"/>
                  </a:cubicBezTo>
                  <a:cubicBezTo>
                    <a:pt x="5238" y="17120"/>
                    <a:pt x="4871" y="16753"/>
                    <a:pt x="4504" y="16319"/>
                  </a:cubicBezTo>
                  <a:cubicBezTo>
                    <a:pt x="4203" y="16019"/>
                    <a:pt x="3937" y="15685"/>
                    <a:pt x="3770" y="15352"/>
                  </a:cubicBezTo>
                  <a:cubicBezTo>
                    <a:pt x="3703" y="15218"/>
                    <a:pt x="3670" y="15018"/>
                    <a:pt x="3670" y="14851"/>
                  </a:cubicBezTo>
                  <a:lnTo>
                    <a:pt x="3570" y="13984"/>
                  </a:lnTo>
                  <a:cubicBezTo>
                    <a:pt x="3536" y="13417"/>
                    <a:pt x="3503" y="12817"/>
                    <a:pt x="3436" y="12216"/>
                  </a:cubicBezTo>
                  <a:cubicBezTo>
                    <a:pt x="3403" y="10982"/>
                    <a:pt x="3336" y="9748"/>
                    <a:pt x="3269" y="8480"/>
                  </a:cubicBezTo>
                  <a:cubicBezTo>
                    <a:pt x="3169" y="5978"/>
                    <a:pt x="3069" y="3477"/>
                    <a:pt x="2936" y="975"/>
                  </a:cubicBezTo>
                  <a:cubicBezTo>
                    <a:pt x="2903" y="475"/>
                    <a:pt x="2536" y="108"/>
                    <a:pt x="2069" y="8"/>
                  </a:cubicBezTo>
                  <a:cubicBezTo>
                    <a:pt x="2027" y="3"/>
                    <a:pt x="1986" y="0"/>
                    <a:pt x="1945" y="0"/>
                  </a:cubicBezTo>
                  <a:close/>
                </a:path>
              </a:pathLst>
            </a:custGeom>
            <a:solidFill>
              <a:srgbClr val="FFB5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8" name="Google Shape;2538;p39"/>
            <p:cNvSpPr/>
            <p:nvPr/>
          </p:nvSpPr>
          <p:spPr>
            <a:xfrm>
              <a:off x="2772975" y="1153775"/>
              <a:ext cx="160150" cy="106750"/>
            </a:xfrm>
            <a:custGeom>
              <a:avLst/>
              <a:gdLst/>
              <a:ahLst/>
              <a:cxnLst/>
              <a:rect l="l" t="t" r="r" b="b"/>
              <a:pathLst>
                <a:path w="6406" h="4270" extrusionOk="0">
                  <a:moveTo>
                    <a:pt x="2536" y="0"/>
                  </a:moveTo>
                  <a:cubicBezTo>
                    <a:pt x="2536" y="0"/>
                    <a:pt x="1" y="1868"/>
                    <a:pt x="1235" y="3736"/>
                  </a:cubicBezTo>
                  <a:lnTo>
                    <a:pt x="3103" y="4270"/>
                  </a:lnTo>
                  <a:lnTo>
                    <a:pt x="6405" y="1234"/>
                  </a:lnTo>
                  <a:lnTo>
                    <a:pt x="2536" y="0"/>
                  </a:lnTo>
                  <a:close/>
                </a:path>
              </a:pathLst>
            </a:custGeom>
            <a:solidFill>
              <a:srgbClr val="FFB5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9" name="Google Shape;2539;p39"/>
            <p:cNvSpPr/>
            <p:nvPr/>
          </p:nvSpPr>
          <p:spPr>
            <a:xfrm>
              <a:off x="2834700" y="1105675"/>
              <a:ext cx="105100" cy="78975"/>
            </a:xfrm>
            <a:custGeom>
              <a:avLst/>
              <a:gdLst/>
              <a:ahLst/>
              <a:cxnLst/>
              <a:rect l="l" t="t" r="r" b="b"/>
              <a:pathLst>
                <a:path w="4204" h="3159" extrusionOk="0">
                  <a:moveTo>
                    <a:pt x="1592" y="0"/>
                  </a:moveTo>
                  <a:cubicBezTo>
                    <a:pt x="1146" y="0"/>
                    <a:pt x="737" y="233"/>
                    <a:pt x="567" y="657"/>
                  </a:cubicBezTo>
                  <a:lnTo>
                    <a:pt x="0" y="1924"/>
                  </a:lnTo>
                  <a:lnTo>
                    <a:pt x="3903" y="3158"/>
                  </a:lnTo>
                  <a:lnTo>
                    <a:pt x="4103" y="1624"/>
                  </a:lnTo>
                  <a:cubicBezTo>
                    <a:pt x="4203" y="1090"/>
                    <a:pt x="3870" y="523"/>
                    <a:pt x="3303" y="423"/>
                  </a:cubicBezTo>
                  <a:lnTo>
                    <a:pt x="1835" y="23"/>
                  </a:lnTo>
                  <a:cubicBezTo>
                    <a:pt x="1754" y="8"/>
                    <a:pt x="1672" y="0"/>
                    <a:pt x="1592" y="0"/>
                  </a:cubicBezTo>
                  <a:close/>
                </a:path>
              </a:pathLst>
            </a:custGeom>
            <a:solidFill>
              <a:srgbClr val="FFB5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0" name="Google Shape;2540;p39"/>
            <p:cNvSpPr/>
            <p:nvPr/>
          </p:nvSpPr>
          <p:spPr>
            <a:xfrm>
              <a:off x="2665400" y="1082875"/>
              <a:ext cx="116775" cy="167650"/>
            </a:xfrm>
            <a:custGeom>
              <a:avLst/>
              <a:gdLst/>
              <a:ahLst/>
              <a:cxnLst/>
              <a:rect l="l" t="t" r="r" b="b"/>
              <a:pathLst>
                <a:path w="4671" h="6706" extrusionOk="0">
                  <a:moveTo>
                    <a:pt x="1569" y="1"/>
                  </a:moveTo>
                  <a:cubicBezTo>
                    <a:pt x="701" y="1"/>
                    <a:pt x="1" y="701"/>
                    <a:pt x="34" y="1535"/>
                  </a:cubicBezTo>
                  <a:lnTo>
                    <a:pt x="34" y="5171"/>
                  </a:lnTo>
                  <a:cubicBezTo>
                    <a:pt x="34" y="6005"/>
                    <a:pt x="701" y="6706"/>
                    <a:pt x="1569" y="6706"/>
                  </a:cubicBezTo>
                  <a:lnTo>
                    <a:pt x="3136" y="6706"/>
                  </a:lnTo>
                  <a:cubicBezTo>
                    <a:pt x="3970" y="6706"/>
                    <a:pt x="4671" y="6039"/>
                    <a:pt x="4671" y="5171"/>
                  </a:cubicBezTo>
                  <a:lnTo>
                    <a:pt x="4671" y="1535"/>
                  </a:lnTo>
                  <a:cubicBezTo>
                    <a:pt x="4671" y="701"/>
                    <a:pt x="4004" y="1"/>
                    <a:pt x="3136" y="1"/>
                  </a:cubicBezTo>
                  <a:close/>
                </a:path>
              </a:pathLst>
            </a:custGeom>
            <a:solidFill>
              <a:srgbClr val="EBBE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1" name="Google Shape;2541;p39"/>
            <p:cNvSpPr/>
            <p:nvPr/>
          </p:nvSpPr>
          <p:spPr>
            <a:xfrm>
              <a:off x="2958950" y="1082875"/>
              <a:ext cx="115950" cy="167650"/>
            </a:xfrm>
            <a:custGeom>
              <a:avLst/>
              <a:gdLst/>
              <a:ahLst/>
              <a:cxnLst/>
              <a:rect l="l" t="t" r="r" b="b"/>
              <a:pathLst>
                <a:path w="4638" h="6706" extrusionOk="0">
                  <a:moveTo>
                    <a:pt x="1568" y="1"/>
                  </a:moveTo>
                  <a:cubicBezTo>
                    <a:pt x="668" y="1"/>
                    <a:pt x="1" y="701"/>
                    <a:pt x="1" y="1535"/>
                  </a:cubicBezTo>
                  <a:lnTo>
                    <a:pt x="1" y="5171"/>
                  </a:lnTo>
                  <a:cubicBezTo>
                    <a:pt x="1" y="6005"/>
                    <a:pt x="668" y="6706"/>
                    <a:pt x="1568" y="6706"/>
                  </a:cubicBezTo>
                  <a:lnTo>
                    <a:pt x="3103" y="6706"/>
                  </a:lnTo>
                  <a:cubicBezTo>
                    <a:pt x="3937" y="6706"/>
                    <a:pt x="4637" y="6039"/>
                    <a:pt x="4637" y="5171"/>
                  </a:cubicBezTo>
                  <a:lnTo>
                    <a:pt x="4637" y="1535"/>
                  </a:lnTo>
                  <a:cubicBezTo>
                    <a:pt x="4637" y="701"/>
                    <a:pt x="3970" y="1"/>
                    <a:pt x="3103" y="1"/>
                  </a:cubicBezTo>
                  <a:close/>
                </a:path>
              </a:pathLst>
            </a:custGeom>
            <a:solidFill>
              <a:srgbClr val="EBBE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2" name="Google Shape;2542;p39"/>
            <p:cNvSpPr/>
            <p:nvPr/>
          </p:nvSpPr>
          <p:spPr>
            <a:xfrm>
              <a:off x="2723775" y="1146275"/>
              <a:ext cx="292750" cy="40875"/>
            </a:xfrm>
            <a:custGeom>
              <a:avLst/>
              <a:gdLst/>
              <a:ahLst/>
              <a:cxnLst/>
              <a:rect l="l" t="t" r="r" b="b"/>
              <a:pathLst>
                <a:path w="11710" h="1635" extrusionOk="0">
                  <a:moveTo>
                    <a:pt x="801" y="0"/>
                  </a:moveTo>
                  <a:cubicBezTo>
                    <a:pt x="368" y="0"/>
                    <a:pt x="1" y="367"/>
                    <a:pt x="1" y="801"/>
                  </a:cubicBezTo>
                  <a:cubicBezTo>
                    <a:pt x="1" y="1234"/>
                    <a:pt x="334" y="1635"/>
                    <a:pt x="801" y="1635"/>
                  </a:cubicBezTo>
                  <a:lnTo>
                    <a:pt x="10909" y="1635"/>
                  </a:lnTo>
                  <a:cubicBezTo>
                    <a:pt x="11342" y="1635"/>
                    <a:pt x="11709" y="1234"/>
                    <a:pt x="11709" y="801"/>
                  </a:cubicBezTo>
                  <a:cubicBezTo>
                    <a:pt x="11709" y="367"/>
                    <a:pt x="11376" y="0"/>
                    <a:pt x="10909" y="0"/>
                  </a:cubicBezTo>
                  <a:close/>
                </a:path>
              </a:pathLst>
            </a:custGeom>
            <a:solidFill>
              <a:srgbClr val="EBBE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3" name="Google Shape;2543;p39"/>
            <p:cNvSpPr/>
            <p:nvPr/>
          </p:nvSpPr>
          <p:spPr>
            <a:xfrm>
              <a:off x="3034000" y="1746900"/>
              <a:ext cx="527075" cy="634450"/>
            </a:xfrm>
            <a:custGeom>
              <a:avLst/>
              <a:gdLst/>
              <a:ahLst/>
              <a:cxnLst/>
              <a:rect l="l" t="t" r="r" b="b"/>
              <a:pathLst>
                <a:path w="21083" h="25378" extrusionOk="0">
                  <a:moveTo>
                    <a:pt x="11096" y="1"/>
                  </a:moveTo>
                  <a:cubicBezTo>
                    <a:pt x="9858" y="1"/>
                    <a:pt x="8623" y="42"/>
                    <a:pt x="7406" y="126"/>
                  </a:cubicBezTo>
                  <a:cubicBezTo>
                    <a:pt x="5805" y="292"/>
                    <a:pt x="4104" y="526"/>
                    <a:pt x="2803" y="726"/>
                  </a:cubicBezTo>
                  <a:cubicBezTo>
                    <a:pt x="1268" y="993"/>
                    <a:pt x="134" y="2327"/>
                    <a:pt x="101" y="3828"/>
                  </a:cubicBezTo>
                  <a:cubicBezTo>
                    <a:pt x="1" y="6730"/>
                    <a:pt x="434" y="12801"/>
                    <a:pt x="2469" y="25377"/>
                  </a:cubicBezTo>
                  <a:lnTo>
                    <a:pt x="18814" y="25377"/>
                  </a:lnTo>
                  <a:cubicBezTo>
                    <a:pt x="18581" y="19239"/>
                    <a:pt x="18280" y="15203"/>
                    <a:pt x="20749" y="3828"/>
                  </a:cubicBezTo>
                  <a:cubicBezTo>
                    <a:pt x="21082" y="2327"/>
                    <a:pt x="20115" y="826"/>
                    <a:pt x="18614" y="493"/>
                  </a:cubicBezTo>
                  <a:cubicBezTo>
                    <a:pt x="18514" y="493"/>
                    <a:pt x="18447" y="459"/>
                    <a:pt x="18414" y="459"/>
                  </a:cubicBezTo>
                  <a:cubicBezTo>
                    <a:pt x="17346" y="326"/>
                    <a:pt x="16112" y="159"/>
                    <a:pt x="14811" y="126"/>
                  </a:cubicBezTo>
                  <a:cubicBezTo>
                    <a:pt x="13577" y="42"/>
                    <a:pt x="12334" y="1"/>
                    <a:pt x="1109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4" name="Google Shape;2544;p39"/>
            <p:cNvSpPr/>
            <p:nvPr/>
          </p:nvSpPr>
          <p:spPr>
            <a:xfrm>
              <a:off x="3010650" y="1710000"/>
              <a:ext cx="208500" cy="182575"/>
            </a:xfrm>
            <a:custGeom>
              <a:avLst/>
              <a:gdLst/>
              <a:ahLst/>
              <a:cxnLst/>
              <a:rect l="l" t="t" r="r" b="b"/>
              <a:pathLst>
                <a:path w="8340" h="7303" extrusionOk="0">
                  <a:moveTo>
                    <a:pt x="1335" y="0"/>
                  </a:moveTo>
                  <a:cubicBezTo>
                    <a:pt x="434" y="2169"/>
                    <a:pt x="1" y="4470"/>
                    <a:pt x="1" y="6805"/>
                  </a:cubicBezTo>
                  <a:cubicBezTo>
                    <a:pt x="1527" y="7152"/>
                    <a:pt x="2748" y="7303"/>
                    <a:pt x="3707" y="7303"/>
                  </a:cubicBezTo>
                  <a:cubicBezTo>
                    <a:pt x="5514" y="7303"/>
                    <a:pt x="6387" y="6768"/>
                    <a:pt x="6605" y="6005"/>
                  </a:cubicBezTo>
                  <a:cubicBezTo>
                    <a:pt x="6939" y="4837"/>
                    <a:pt x="8340" y="1602"/>
                    <a:pt x="8340" y="1602"/>
                  </a:cubicBezTo>
                  <a:cubicBezTo>
                    <a:pt x="5405" y="301"/>
                    <a:pt x="1335" y="0"/>
                    <a:pt x="133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5" name="Google Shape;2545;p39"/>
            <p:cNvSpPr/>
            <p:nvPr/>
          </p:nvSpPr>
          <p:spPr>
            <a:xfrm>
              <a:off x="3164925" y="1541550"/>
              <a:ext cx="239375" cy="323575"/>
            </a:xfrm>
            <a:custGeom>
              <a:avLst/>
              <a:gdLst/>
              <a:ahLst/>
              <a:cxnLst/>
              <a:rect l="l" t="t" r="r" b="b"/>
              <a:pathLst>
                <a:path w="9575" h="12943" extrusionOk="0">
                  <a:moveTo>
                    <a:pt x="8840" y="0"/>
                  </a:moveTo>
                  <a:lnTo>
                    <a:pt x="4270" y="3870"/>
                  </a:lnTo>
                  <a:cubicBezTo>
                    <a:pt x="4737" y="5704"/>
                    <a:pt x="4838" y="7706"/>
                    <a:pt x="2169" y="8340"/>
                  </a:cubicBezTo>
                  <a:cubicBezTo>
                    <a:pt x="2169" y="8340"/>
                    <a:pt x="1" y="10474"/>
                    <a:pt x="2936" y="12943"/>
                  </a:cubicBezTo>
                  <a:cubicBezTo>
                    <a:pt x="8173" y="12242"/>
                    <a:pt x="9574" y="8340"/>
                    <a:pt x="9574" y="8340"/>
                  </a:cubicBezTo>
                  <a:cubicBezTo>
                    <a:pt x="7906" y="6738"/>
                    <a:pt x="8373" y="2369"/>
                    <a:pt x="8840" y="0"/>
                  </a:cubicBezTo>
                  <a:close/>
                </a:path>
              </a:pathLst>
            </a:custGeom>
            <a:solidFill>
              <a:srgbClr val="FFB5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6" name="Google Shape;2546;p39"/>
            <p:cNvSpPr/>
            <p:nvPr/>
          </p:nvSpPr>
          <p:spPr>
            <a:xfrm>
              <a:off x="3271675" y="1580750"/>
              <a:ext cx="70075" cy="90075"/>
            </a:xfrm>
            <a:custGeom>
              <a:avLst/>
              <a:gdLst/>
              <a:ahLst/>
              <a:cxnLst/>
              <a:rect l="l" t="t" r="r" b="b"/>
              <a:pathLst>
                <a:path w="2803" h="3603" extrusionOk="0">
                  <a:moveTo>
                    <a:pt x="2669" y="0"/>
                  </a:moveTo>
                  <a:lnTo>
                    <a:pt x="0" y="2302"/>
                  </a:lnTo>
                  <a:cubicBezTo>
                    <a:pt x="134" y="2702"/>
                    <a:pt x="234" y="3169"/>
                    <a:pt x="267" y="3603"/>
                  </a:cubicBezTo>
                  <a:cubicBezTo>
                    <a:pt x="1268" y="3436"/>
                    <a:pt x="2669" y="2335"/>
                    <a:pt x="2769" y="1268"/>
                  </a:cubicBezTo>
                  <a:cubicBezTo>
                    <a:pt x="2802" y="867"/>
                    <a:pt x="2769" y="434"/>
                    <a:pt x="266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7" name="Google Shape;2547;p39"/>
            <p:cNvSpPr/>
            <p:nvPr/>
          </p:nvSpPr>
          <p:spPr>
            <a:xfrm>
              <a:off x="3139175" y="1274475"/>
              <a:ext cx="330175" cy="368425"/>
            </a:xfrm>
            <a:custGeom>
              <a:avLst/>
              <a:gdLst/>
              <a:ahLst/>
              <a:cxnLst/>
              <a:rect l="l" t="t" r="r" b="b"/>
              <a:pathLst>
                <a:path w="13207" h="14737" extrusionOk="0">
                  <a:moveTo>
                    <a:pt x="7746" y="0"/>
                  </a:moveTo>
                  <a:cubicBezTo>
                    <a:pt x="7643" y="0"/>
                    <a:pt x="7539" y="3"/>
                    <a:pt x="7435" y="9"/>
                  </a:cubicBezTo>
                  <a:cubicBezTo>
                    <a:pt x="3232" y="176"/>
                    <a:pt x="731" y="5546"/>
                    <a:pt x="364" y="9216"/>
                  </a:cubicBezTo>
                  <a:cubicBezTo>
                    <a:pt x="1" y="12379"/>
                    <a:pt x="2439" y="14736"/>
                    <a:pt x="5360" y="14736"/>
                  </a:cubicBezTo>
                  <a:cubicBezTo>
                    <a:pt x="6197" y="14736"/>
                    <a:pt x="7074" y="14543"/>
                    <a:pt x="7936" y="14119"/>
                  </a:cubicBezTo>
                  <a:cubicBezTo>
                    <a:pt x="10538" y="12885"/>
                    <a:pt x="11105" y="11284"/>
                    <a:pt x="12706" y="7614"/>
                  </a:cubicBezTo>
                  <a:cubicBezTo>
                    <a:pt x="13039" y="6847"/>
                    <a:pt x="13206" y="6013"/>
                    <a:pt x="13139" y="5113"/>
                  </a:cubicBezTo>
                  <a:cubicBezTo>
                    <a:pt x="12978" y="2215"/>
                    <a:pt x="10610" y="0"/>
                    <a:pt x="7746" y="0"/>
                  </a:cubicBezTo>
                  <a:close/>
                </a:path>
              </a:pathLst>
            </a:custGeom>
            <a:solidFill>
              <a:srgbClr val="FFB5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8" name="Google Shape;2548;p39"/>
            <p:cNvSpPr/>
            <p:nvPr/>
          </p:nvSpPr>
          <p:spPr>
            <a:xfrm>
              <a:off x="3119075" y="1140025"/>
              <a:ext cx="192250" cy="166600"/>
            </a:xfrm>
            <a:custGeom>
              <a:avLst/>
              <a:gdLst/>
              <a:ahLst/>
              <a:cxnLst/>
              <a:rect l="l" t="t" r="r" b="b"/>
              <a:pathLst>
                <a:path w="7690" h="6664" extrusionOk="0">
                  <a:moveTo>
                    <a:pt x="4162" y="0"/>
                  </a:moveTo>
                  <a:cubicBezTo>
                    <a:pt x="4004" y="0"/>
                    <a:pt x="3840" y="16"/>
                    <a:pt x="3669" y="50"/>
                  </a:cubicBezTo>
                  <a:cubicBezTo>
                    <a:pt x="767" y="584"/>
                    <a:pt x="0" y="6054"/>
                    <a:pt x="5004" y="6588"/>
                  </a:cubicBezTo>
                  <a:cubicBezTo>
                    <a:pt x="5004" y="6588"/>
                    <a:pt x="5215" y="6664"/>
                    <a:pt x="5518" y="6664"/>
                  </a:cubicBezTo>
                  <a:cubicBezTo>
                    <a:pt x="6094" y="6664"/>
                    <a:pt x="7002" y="6392"/>
                    <a:pt x="7439" y="4820"/>
                  </a:cubicBezTo>
                  <a:cubicBezTo>
                    <a:pt x="7690" y="4004"/>
                    <a:pt x="6672" y="0"/>
                    <a:pt x="4162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9" name="Google Shape;2549;p39"/>
            <p:cNvSpPr/>
            <p:nvPr/>
          </p:nvSpPr>
          <p:spPr>
            <a:xfrm>
              <a:off x="3179100" y="1205275"/>
              <a:ext cx="159325" cy="132850"/>
            </a:xfrm>
            <a:custGeom>
              <a:avLst/>
              <a:gdLst/>
              <a:ahLst/>
              <a:cxnLst/>
              <a:rect l="l" t="t" r="r" b="b"/>
              <a:pathLst>
                <a:path w="6373" h="5314" extrusionOk="0">
                  <a:moveTo>
                    <a:pt x="3626" y="0"/>
                  </a:moveTo>
                  <a:cubicBezTo>
                    <a:pt x="3016" y="0"/>
                    <a:pt x="2373" y="190"/>
                    <a:pt x="1802" y="575"/>
                  </a:cubicBezTo>
                  <a:cubicBezTo>
                    <a:pt x="468" y="1509"/>
                    <a:pt x="1" y="3144"/>
                    <a:pt x="768" y="4311"/>
                  </a:cubicBezTo>
                  <a:cubicBezTo>
                    <a:pt x="1184" y="4974"/>
                    <a:pt x="1912" y="5314"/>
                    <a:pt x="2719" y="5314"/>
                  </a:cubicBezTo>
                  <a:cubicBezTo>
                    <a:pt x="3335" y="5314"/>
                    <a:pt x="3998" y="5116"/>
                    <a:pt x="4604" y="4712"/>
                  </a:cubicBezTo>
                  <a:cubicBezTo>
                    <a:pt x="5938" y="3778"/>
                    <a:pt x="6372" y="2177"/>
                    <a:pt x="5638" y="1009"/>
                  </a:cubicBezTo>
                  <a:cubicBezTo>
                    <a:pt x="5199" y="341"/>
                    <a:pt x="4443" y="0"/>
                    <a:pt x="3626" y="0"/>
                  </a:cubicBezTo>
                  <a:close/>
                </a:path>
              </a:pathLst>
            </a:custGeom>
            <a:solidFill>
              <a:srgbClr val="EBBE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0" name="Google Shape;2550;p39"/>
            <p:cNvSpPr/>
            <p:nvPr/>
          </p:nvSpPr>
          <p:spPr>
            <a:xfrm>
              <a:off x="3197225" y="1209625"/>
              <a:ext cx="354700" cy="299725"/>
            </a:xfrm>
            <a:custGeom>
              <a:avLst/>
              <a:gdLst/>
              <a:ahLst/>
              <a:cxnLst/>
              <a:rect l="l" t="t" r="r" b="b"/>
              <a:pathLst>
                <a:path w="14188" h="11989" extrusionOk="0">
                  <a:moveTo>
                    <a:pt x="5642" y="1"/>
                  </a:moveTo>
                  <a:cubicBezTo>
                    <a:pt x="2731" y="1"/>
                    <a:pt x="1" y="1904"/>
                    <a:pt x="110" y="5005"/>
                  </a:cubicBezTo>
                  <a:cubicBezTo>
                    <a:pt x="5614" y="5272"/>
                    <a:pt x="6147" y="7173"/>
                    <a:pt x="8282" y="7173"/>
                  </a:cubicBezTo>
                  <a:cubicBezTo>
                    <a:pt x="7379" y="8356"/>
                    <a:pt x="6883" y="11662"/>
                    <a:pt x="8558" y="11662"/>
                  </a:cubicBezTo>
                  <a:cubicBezTo>
                    <a:pt x="8677" y="11662"/>
                    <a:pt x="8807" y="11645"/>
                    <a:pt x="8949" y="11609"/>
                  </a:cubicBezTo>
                  <a:cubicBezTo>
                    <a:pt x="9563" y="11874"/>
                    <a:pt x="10117" y="11988"/>
                    <a:pt x="10611" y="11988"/>
                  </a:cubicBezTo>
                  <a:cubicBezTo>
                    <a:pt x="13236" y="11988"/>
                    <a:pt x="14188" y="8768"/>
                    <a:pt x="13486" y="7673"/>
                  </a:cubicBezTo>
                  <a:cubicBezTo>
                    <a:pt x="14153" y="4338"/>
                    <a:pt x="11485" y="1502"/>
                    <a:pt x="7615" y="301"/>
                  </a:cubicBezTo>
                  <a:cubicBezTo>
                    <a:pt x="6969" y="98"/>
                    <a:pt x="6301" y="1"/>
                    <a:pt x="5642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1" name="Google Shape;2551;p39"/>
            <p:cNvSpPr/>
            <p:nvPr/>
          </p:nvSpPr>
          <p:spPr>
            <a:xfrm>
              <a:off x="3449300" y="1284700"/>
              <a:ext cx="125125" cy="162625"/>
            </a:xfrm>
            <a:custGeom>
              <a:avLst/>
              <a:gdLst/>
              <a:ahLst/>
              <a:cxnLst/>
              <a:rect l="l" t="t" r="r" b="b"/>
              <a:pathLst>
                <a:path w="5005" h="6505" extrusionOk="0">
                  <a:moveTo>
                    <a:pt x="2502" y="0"/>
                  </a:moveTo>
                  <a:cubicBezTo>
                    <a:pt x="1101" y="0"/>
                    <a:pt x="1" y="1468"/>
                    <a:pt x="1" y="3236"/>
                  </a:cubicBezTo>
                  <a:cubicBezTo>
                    <a:pt x="1" y="5037"/>
                    <a:pt x="1101" y="6505"/>
                    <a:pt x="2502" y="6505"/>
                  </a:cubicBezTo>
                  <a:cubicBezTo>
                    <a:pt x="3870" y="6505"/>
                    <a:pt x="5004" y="5037"/>
                    <a:pt x="5004" y="3236"/>
                  </a:cubicBezTo>
                  <a:cubicBezTo>
                    <a:pt x="5004" y="1468"/>
                    <a:pt x="3870" y="0"/>
                    <a:pt x="2502" y="0"/>
                  </a:cubicBezTo>
                  <a:close/>
                </a:path>
              </a:pathLst>
            </a:custGeom>
            <a:solidFill>
              <a:srgbClr val="EBBE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2" name="Google Shape;2552;p39"/>
            <p:cNvSpPr/>
            <p:nvPr/>
          </p:nvSpPr>
          <p:spPr>
            <a:xfrm>
              <a:off x="3459300" y="1284600"/>
              <a:ext cx="246325" cy="164100"/>
            </a:xfrm>
            <a:custGeom>
              <a:avLst/>
              <a:gdLst/>
              <a:ahLst/>
              <a:cxnLst/>
              <a:rect l="l" t="t" r="r" b="b"/>
              <a:pathLst>
                <a:path w="9853" h="6564" extrusionOk="0">
                  <a:moveTo>
                    <a:pt x="5936" y="0"/>
                  </a:moveTo>
                  <a:cubicBezTo>
                    <a:pt x="4061" y="0"/>
                    <a:pt x="2009" y="1041"/>
                    <a:pt x="1635" y="1539"/>
                  </a:cubicBezTo>
                  <a:cubicBezTo>
                    <a:pt x="1" y="3674"/>
                    <a:pt x="1902" y="5041"/>
                    <a:pt x="1902" y="5108"/>
                  </a:cubicBezTo>
                  <a:cubicBezTo>
                    <a:pt x="3049" y="6145"/>
                    <a:pt x="4199" y="6563"/>
                    <a:pt x="5231" y="6563"/>
                  </a:cubicBezTo>
                  <a:cubicBezTo>
                    <a:pt x="7950" y="6563"/>
                    <a:pt x="9853" y="3657"/>
                    <a:pt x="8740" y="1505"/>
                  </a:cubicBezTo>
                  <a:cubicBezTo>
                    <a:pt x="8148" y="384"/>
                    <a:pt x="7075" y="0"/>
                    <a:pt x="5936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3" name="Google Shape;2553;p39"/>
            <p:cNvSpPr/>
            <p:nvPr/>
          </p:nvSpPr>
          <p:spPr>
            <a:xfrm>
              <a:off x="2700425" y="2376300"/>
              <a:ext cx="713050" cy="2089875"/>
            </a:xfrm>
            <a:custGeom>
              <a:avLst/>
              <a:gdLst/>
              <a:ahLst/>
              <a:cxnLst/>
              <a:rect l="l" t="t" r="r" b="b"/>
              <a:pathLst>
                <a:path w="28522" h="83595" extrusionOk="0">
                  <a:moveTo>
                    <a:pt x="28521" y="1"/>
                  </a:moveTo>
                  <a:lnTo>
                    <a:pt x="16179" y="401"/>
                  </a:lnTo>
                  <a:cubicBezTo>
                    <a:pt x="16179" y="401"/>
                    <a:pt x="10408" y="25352"/>
                    <a:pt x="7973" y="37361"/>
                  </a:cubicBezTo>
                  <a:cubicBezTo>
                    <a:pt x="5438" y="49870"/>
                    <a:pt x="1" y="83594"/>
                    <a:pt x="1" y="83594"/>
                  </a:cubicBezTo>
                  <a:lnTo>
                    <a:pt x="3337" y="83394"/>
                  </a:lnTo>
                  <a:cubicBezTo>
                    <a:pt x="3337" y="83394"/>
                    <a:pt x="14011" y="54607"/>
                    <a:pt x="16179" y="39029"/>
                  </a:cubicBezTo>
                  <a:cubicBezTo>
                    <a:pt x="20982" y="26053"/>
                    <a:pt x="28521" y="1"/>
                    <a:pt x="28521" y="1"/>
                  </a:cubicBezTo>
                  <a:close/>
                </a:path>
              </a:pathLst>
            </a:custGeom>
            <a:solidFill>
              <a:srgbClr val="FFB5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4" name="Google Shape;2554;p39"/>
            <p:cNvSpPr/>
            <p:nvPr/>
          </p:nvSpPr>
          <p:spPr>
            <a:xfrm>
              <a:off x="2695425" y="4262650"/>
              <a:ext cx="165150" cy="196000"/>
            </a:xfrm>
            <a:custGeom>
              <a:avLst/>
              <a:gdLst/>
              <a:ahLst/>
              <a:cxnLst/>
              <a:rect l="l" t="t" r="r" b="b"/>
              <a:pathLst>
                <a:path w="6606" h="7840" extrusionOk="0">
                  <a:moveTo>
                    <a:pt x="6605" y="1"/>
                  </a:moveTo>
                  <a:cubicBezTo>
                    <a:pt x="4370" y="268"/>
                    <a:pt x="1268" y="801"/>
                    <a:pt x="1268" y="801"/>
                  </a:cubicBezTo>
                  <a:lnTo>
                    <a:pt x="1" y="7840"/>
                  </a:lnTo>
                  <a:lnTo>
                    <a:pt x="3770" y="7840"/>
                  </a:lnTo>
                  <a:cubicBezTo>
                    <a:pt x="3770" y="7840"/>
                    <a:pt x="5771" y="2102"/>
                    <a:pt x="6605" y="1"/>
                  </a:cubicBezTo>
                  <a:close/>
                </a:path>
              </a:pathLst>
            </a:custGeom>
            <a:solidFill>
              <a:srgbClr val="EBBE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5" name="Google Shape;2555;p39"/>
            <p:cNvSpPr/>
            <p:nvPr/>
          </p:nvSpPr>
          <p:spPr>
            <a:xfrm>
              <a:off x="2503625" y="4447800"/>
              <a:ext cx="308575" cy="113550"/>
            </a:xfrm>
            <a:custGeom>
              <a:avLst/>
              <a:gdLst/>
              <a:ahLst/>
              <a:cxnLst/>
              <a:rect l="l" t="t" r="r" b="b"/>
              <a:pathLst>
                <a:path w="12343" h="4542" extrusionOk="0">
                  <a:moveTo>
                    <a:pt x="11275" y="0"/>
                  </a:moveTo>
                  <a:lnTo>
                    <a:pt x="7873" y="67"/>
                  </a:lnTo>
                  <a:cubicBezTo>
                    <a:pt x="7639" y="100"/>
                    <a:pt x="7372" y="200"/>
                    <a:pt x="7139" y="367"/>
                  </a:cubicBezTo>
                  <a:cubicBezTo>
                    <a:pt x="4789" y="1719"/>
                    <a:pt x="4396" y="2606"/>
                    <a:pt x="1792" y="2606"/>
                  </a:cubicBezTo>
                  <a:cubicBezTo>
                    <a:pt x="1698" y="2606"/>
                    <a:pt x="1601" y="2604"/>
                    <a:pt x="1502" y="2602"/>
                  </a:cubicBezTo>
                  <a:cubicBezTo>
                    <a:pt x="701" y="2602"/>
                    <a:pt x="1" y="4103"/>
                    <a:pt x="1835" y="4437"/>
                  </a:cubicBezTo>
                  <a:cubicBezTo>
                    <a:pt x="2249" y="4512"/>
                    <a:pt x="2696" y="4541"/>
                    <a:pt x="3155" y="4541"/>
                  </a:cubicBezTo>
                  <a:cubicBezTo>
                    <a:pt x="4728" y="4541"/>
                    <a:pt x="6447" y="4196"/>
                    <a:pt x="7506" y="4170"/>
                  </a:cubicBezTo>
                  <a:cubicBezTo>
                    <a:pt x="8240" y="4137"/>
                    <a:pt x="8744" y="4125"/>
                    <a:pt x="9155" y="4125"/>
                  </a:cubicBezTo>
                  <a:cubicBezTo>
                    <a:pt x="9978" y="4125"/>
                    <a:pt x="10430" y="4170"/>
                    <a:pt x="11609" y="4170"/>
                  </a:cubicBezTo>
                  <a:lnTo>
                    <a:pt x="11676" y="4170"/>
                  </a:lnTo>
                  <a:cubicBezTo>
                    <a:pt x="12042" y="4103"/>
                    <a:pt x="12343" y="3770"/>
                    <a:pt x="12309" y="3403"/>
                  </a:cubicBezTo>
                  <a:lnTo>
                    <a:pt x="11642" y="234"/>
                  </a:lnTo>
                  <a:cubicBezTo>
                    <a:pt x="11609" y="67"/>
                    <a:pt x="11442" y="0"/>
                    <a:pt x="11275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6" name="Google Shape;2556;p39"/>
            <p:cNvSpPr/>
            <p:nvPr/>
          </p:nvSpPr>
          <p:spPr>
            <a:xfrm>
              <a:off x="3175775" y="2381325"/>
              <a:ext cx="837275" cy="2084000"/>
            </a:xfrm>
            <a:custGeom>
              <a:avLst/>
              <a:gdLst/>
              <a:ahLst/>
              <a:cxnLst/>
              <a:rect l="l" t="t" r="r" b="b"/>
              <a:pathLst>
                <a:path w="33491" h="83360" extrusionOk="0">
                  <a:moveTo>
                    <a:pt x="13143" y="0"/>
                  </a:moveTo>
                  <a:lnTo>
                    <a:pt x="0" y="200"/>
                  </a:lnTo>
                  <a:cubicBezTo>
                    <a:pt x="0" y="200"/>
                    <a:pt x="11442" y="26052"/>
                    <a:pt x="16279" y="39028"/>
                  </a:cubicBezTo>
                  <a:cubicBezTo>
                    <a:pt x="22250" y="55707"/>
                    <a:pt x="30155" y="83160"/>
                    <a:pt x="30155" y="83160"/>
                  </a:cubicBezTo>
                  <a:lnTo>
                    <a:pt x="33491" y="83360"/>
                  </a:lnTo>
                  <a:cubicBezTo>
                    <a:pt x="33491" y="83360"/>
                    <a:pt x="28988" y="48702"/>
                    <a:pt x="23951" y="37027"/>
                  </a:cubicBezTo>
                  <a:cubicBezTo>
                    <a:pt x="23150" y="23684"/>
                    <a:pt x="13143" y="0"/>
                    <a:pt x="13143" y="0"/>
                  </a:cubicBezTo>
                  <a:close/>
                </a:path>
              </a:pathLst>
            </a:custGeom>
            <a:solidFill>
              <a:srgbClr val="FFB5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7" name="Google Shape;2557;p39"/>
            <p:cNvSpPr/>
            <p:nvPr/>
          </p:nvSpPr>
          <p:spPr>
            <a:xfrm>
              <a:off x="3867100" y="4262650"/>
              <a:ext cx="146800" cy="196000"/>
            </a:xfrm>
            <a:custGeom>
              <a:avLst/>
              <a:gdLst/>
              <a:ahLst/>
              <a:cxnLst/>
              <a:rect l="l" t="t" r="r" b="b"/>
              <a:pathLst>
                <a:path w="5872" h="7840" extrusionOk="0">
                  <a:moveTo>
                    <a:pt x="0" y="1"/>
                  </a:moveTo>
                  <a:lnTo>
                    <a:pt x="2302" y="7840"/>
                  </a:lnTo>
                  <a:lnTo>
                    <a:pt x="5871" y="7673"/>
                  </a:lnTo>
                  <a:cubicBezTo>
                    <a:pt x="5871" y="7673"/>
                    <a:pt x="5304" y="2436"/>
                    <a:pt x="4971" y="301"/>
                  </a:cubicBezTo>
                  <a:cubicBezTo>
                    <a:pt x="3303" y="134"/>
                    <a:pt x="1668" y="1"/>
                    <a:pt x="0" y="1"/>
                  </a:cubicBezTo>
                  <a:close/>
                </a:path>
              </a:pathLst>
            </a:custGeom>
            <a:solidFill>
              <a:srgbClr val="EBBE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8" name="Google Shape;2558;p39"/>
            <p:cNvSpPr/>
            <p:nvPr/>
          </p:nvSpPr>
          <p:spPr>
            <a:xfrm>
              <a:off x="3808725" y="4447800"/>
              <a:ext cx="226025" cy="110100"/>
            </a:xfrm>
            <a:custGeom>
              <a:avLst/>
              <a:gdLst/>
              <a:ahLst/>
              <a:cxnLst/>
              <a:rect l="l" t="t" r="r" b="b"/>
              <a:pathLst>
                <a:path w="9041" h="4404" extrusionOk="0">
                  <a:moveTo>
                    <a:pt x="8040" y="0"/>
                  </a:moveTo>
                  <a:lnTo>
                    <a:pt x="4971" y="67"/>
                  </a:lnTo>
                  <a:cubicBezTo>
                    <a:pt x="4771" y="67"/>
                    <a:pt x="4504" y="167"/>
                    <a:pt x="4337" y="334"/>
                  </a:cubicBezTo>
                  <a:cubicBezTo>
                    <a:pt x="3670" y="1001"/>
                    <a:pt x="3003" y="2102"/>
                    <a:pt x="1368" y="2569"/>
                  </a:cubicBezTo>
                  <a:cubicBezTo>
                    <a:pt x="668" y="2769"/>
                    <a:pt x="0" y="4403"/>
                    <a:pt x="1668" y="4403"/>
                  </a:cubicBezTo>
                  <a:cubicBezTo>
                    <a:pt x="2969" y="4403"/>
                    <a:pt x="3470" y="4203"/>
                    <a:pt x="4704" y="4170"/>
                  </a:cubicBezTo>
                  <a:cubicBezTo>
                    <a:pt x="5371" y="4137"/>
                    <a:pt x="5827" y="4125"/>
                    <a:pt x="6196" y="4125"/>
                  </a:cubicBezTo>
                  <a:cubicBezTo>
                    <a:pt x="6935" y="4125"/>
                    <a:pt x="7328" y="4170"/>
                    <a:pt x="8373" y="4170"/>
                  </a:cubicBezTo>
                  <a:lnTo>
                    <a:pt x="8473" y="4170"/>
                  </a:lnTo>
                  <a:cubicBezTo>
                    <a:pt x="8807" y="4070"/>
                    <a:pt x="9040" y="3770"/>
                    <a:pt x="9007" y="3403"/>
                  </a:cubicBezTo>
                  <a:lnTo>
                    <a:pt x="8373" y="234"/>
                  </a:lnTo>
                  <a:cubicBezTo>
                    <a:pt x="8340" y="100"/>
                    <a:pt x="8206" y="0"/>
                    <a:pt x="8040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9" name="Google Shape;2559;p39"/>
            <p:cNvSpPr/>
            <p:nvPr/>
          </p:nvSpPr>
          <p:spPr>
            <a:xfrm>
              <a:off x="3284175" y="1422800"/>
              <a:ext cx="23375" cy="28200"/>
            </a:xfrm>
            <a:custGeom>
              <a:avLst/>
              <a:gdLst/>
              <a:ahLst/>
              <a:cxnLst/>
              <a:rect l="l" t="t" r="r" b="b"/>
              <a:pathLst>
                <a:path w="935" h="1128" extrusionOk="0">
                  <a:moveTo>
                    <a:pt x="563" y="1"/>
                  </a:moveTo>
                  <a:cubicBezTo>
                    <a:pt x="394" y="1"/>
                    <a:pt x="159" y="186"/>
                    <a:pt x="101" y="447"/>
                  </a:cubicBezTo>
                  <a:cubicBezTo>
                    <a:pt x="1" y="747"/>
                    <a:pt x="101" y="1014"/>
                    <a:pt x="268" y="1114"/>
                  </a:cubicBezTo>
                  <a:cubicBezTo>
                    <a:pt x="289" y="1123"/>
                    <a:pt x="312" y="1127"/>
                    <a:pt x="336" y="1127"/>
                  </a:cubicBezTo>
                  <a:cubicBezTo>
                    <a:pt x="494" y="1127"/>
                    <a:pt x="685" y="942"/>
                    <a:pt x="801" y="681"/>
                  </a:cubicBezTo>
                  <a:cubicBezTo>
                    <a:pt x="935" y="414"/>
                    <a:pt x="801" y="114"/>
                    <a:pt x="635" y="14"/>
                  </a:cubicBezTo>
                  <a:cubicBezTo>
                    <a:pt x="613" y="5"/>
                    <a:pt x="589" y="1"/>
                    <a:pt x="563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0" name="Google Shape;2560;p39"/>
            <p:cNvSpPr/>
            <p:nvPr/>
          </p:nvSpPr>
          <p:spPr>
            <a:xfrm>
              <a:off x="3198300" y="1392775"/>
              <a:ext cx="22525" cy="28200"/>
            </a:xfrm>
            <a:custGeom>
              <a:avLst/>
              <a:gdLst/>
              <a:ahLst/>
              <a:cxnLst/>
              <a:rect l="l" t="t" r="r" b="b"/>
              <a:pathLst>
                <a:path w="901" h="1128" extrusionOk="0">
                  <a:moveTo>
                    <a:pt x="597" y="1"/>
                  </a:moveTo>
                  <a:cubicBezTo>
                    <a:pt x="433" y="1"/>
                    <a:pt x="216" y="186"/>
                    <a:pt x="100" y="447"/>
                  </a:cubicBezTo>
                  <a:cubicBezTo>
                    <a:pt x="0" y="714"/>
                    <a:pt x="100" y="1014"/>
                    <a:pt x="267" y="1115"/>
                  </a:cubicBezTo>
                  <a:cubicBezTo>
                    <a:pt x="289" y="1123"/>
                    <a:pt x="312" y="1127"/>
                    <a:pt x="337" y="1127"/>
                  </a:cubicBezTo>
                  <a:cubicBezTo>
                    <a:pt x="501" y="1127"/>
                    <a:pt x="718" y="942"/>
                    <a:pt x="834" y="681"/>
                  </a:cubicBezTo>
                  <a:cubicBezTo>
                    <a:pt x="901" y="381"/>
                    <a:pt x="834" y="114"/>
                    <a:pt x="667" y="14"/>
                  </a:cubicBezTo>
                  <a:cubicBezTo>
                    <a:pt x="645" y="5"/>
                    <a:pt x="622" y="1"/>
                    <a:pt x="597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1" name="Google Shape;2561;p39"/>
            <p:cNvSpPr/>
            <p:nvPr/>
          </p:nvSpPr>
          <p:spPr>
            <a:xfrm>
              <a:off x="3199950" y="1383100"/>
              <a:ext cx="16700" cy="12100"/>
            </a:xfrm>
            <a:custGeom>
              <a:avLst/>
              <a:gdLst/>
              <a:ahLst/>
              <a:cxnLst/>
              <a:rect l="l" t="t" r="r" b="b"/>
              <a:pathLst>
                <a:path w="668" h="484" extrusionOk="0">
                  <a:moveTo>
                    <a:pt x="1" y="0"/>
                  </a:moveTo>
                  <a:cubicBezTo>
                    <a:pt x="1" y="1"/>
                    <a:pt x="122" y="484"/>
                    <a:pt x="466" y="484"/>
                  </a:cubicBezTo>
                  <a:cubicBezTo>
                    <a:pt x="526" y="484"/>
                    <a:pt x="593" y="469"/>
                    <a:pt x="668" y="434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2" name="Google Shape;2562;p39"/>
            <p:cNvSpPr/>
            <p:nvPr/>
          </p:nvSpPr>
          <p:spPr>
            <a:xfrm>
              <a:off x="3191625" y="1430625"/>
              <a:ext cx="45050" cy="53400"/>
            </a:xfrm>
            <a:custGeom>
              <a:avLst/>
              <a:gdLst/>
              <a:ahLst/>
              <a:cxnLst/>
              <a:rect l="l" t="t" r="r" b="b"/>
              <a:pathLst>
                <a:path w="1802" h="2136" extrusionOk="0">
                  <a:moveTo>
                    <a:pt x="1801" y="1"/>
                  </a:moveTo>
                  <a:lnTo>
                    <a:pt x="1801" y="1"/>
                  </a:lnTo>
                  <a:cubicBezTo>
                    <a:pt x="1301" y="601"/>
                    <a:pt x="667" y="1135"/>
                    <a:pt x="0" y="1535"/>
                  </a:cubicBezTo>
                  <a:cubicBezTo>
                    <a:pt x="267" y="1869"/>
                    <a:pt x="601" y="2102"/>
                    <a:pt x="1001" y="2136"/>
                  </a:cubicBezTo>
                  <a:lnTo>
                    <a:pt x="1801" y="1"/>
                  </a:lnTo>
                  <a:close/>
                </a:path>
              </a:pathLst>
            </a:custGeom>
            <a:solidFill>
              <a:srgbClr val="B55B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3" name="Google Shape;2563;p39"/>
            <p:cNvSpPr/>
            <p:nvPr/>
          </p:nvSpPr>
          <p:spPr>
            <a:xfrm>
              <a:off x="3231650" y="1513400"/>
              <a:ext cx="65075" cy="15250"/>
            </a:xfrm>
            <a:custGeom>
              <a:avLst/>
              <a:gdLst/>
              <a:ahLst/>
              <a:cxnLst/>
              <a:rect l="l" t="t" r="r" b="b"/>
              <a:pathLst>
                <a:path w="2603" h="610" extrusionOk="0">
                  <a:moveTo>
                    <a:pt x="2515" y="1"/>
                  </a:moveTo>
                  <a:cubicBezTo>
                    <a:pt x="2494" y="1"/>
                    <a:pt x="2469" y="9"/>
                    <a:pt x="2435" y="26"/>
                  </a:cubicBezTo>
                  <a:cubicBezTo>
                    <a:pt x="2025" y="313"/>
                    <a:pt x="1539" y="448"/>
                    <a:pt x="1055" y="448"/>
                  </a:cubicBezTo>
                  <a:cubicBezTo>
                    <a:pt x="752" y="448"/>
                    <a:pt x="450" y="395"/>
                    <a:pt x="167" y="292"/>
                  </a:cubicBezTo>
                  <a:cubicBezTo>
                    <a:pt x="146" y="272"/>
                    <a:pt x="126" y="264"/>
                    <a:pt x="107" y="264"/>
                  </a:cubicBezTo>
                  <a:cubicBezTo>
                    <a:pt x="65" y="264"/>
                    <a:pt x="34" y="303"/>
                    <a:pt x="34" y="326"/>
                  </a:cubicBezTo>
                  <a:cubicBezTo>
                    <a:pt x="0" y="359"/>
                    <a:pt x="34" y="459"/>
                    <a:pt x="67" y="459"/>
                  </a:cubicBezTo>
                  <a:cubicBezTo>
                    <a:pt x="234" y="493"/>
                    <a:pt x="434" y="526"/>
                    <a:pt x="601" y="559"/>
                  </a:cubicBezTo>
                  <a:cubicBezTo>
                    <a:pt x="768" y="593"/>
                    <a:pt x="938" y="609"/>
                    <a:pt x="1110" y="609"/>
                  </a:cubicBezTo>
                  <a:cubicBezTo>
                    <a:pt x="1624" y="609"/>
                    <a:pt x="2144" y="459"/>
                    <a:pt x="2569" y="159"/>
                  </a:cubicBezTo>
                  <a:cubicBezTo>
                    <a:pt x="2602" y="126"/>
                    <a:pt x="2602" y="59"/>
                    <a:pt x="2569" y="26"/>
                  </a:cubicBezTo>
                  <a:cubicBezTo>
                    <a:pt x="2552" y="9"/>
                    <a:pt x="2535" y="1"/>
                    <a:pt x="2515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4" name="Google Shape;2564;p39"/>
            <p:cNvSpPr/>
            <p:nvPr/>
          </p:nvSpPr>
          <p:spPr>
            <a:xfrm>
              <a:off x="3379975" y="1471050"/>
              <a:ext cx="89375" cy="84575"/>
            </a:xfrm>
            <a:custGeom>
              <a:avLst/>
              <a:gdLst/>
              <a:ahLst/>
              <a:cxnLst/>
              <a:rect l="l" t="t" r="r" b="b"/>
              <a:pathLst>
                <a:path w="3575" h="3383" extrusionOk="0">
                  <a:moveTo>
                    <a:pt x="2204" y="1"/>
                  </a:moveTo>
                  <a:cubicBezTo>
                    <a:pt x="1320" y="1"/>
                    <a:pt x="551" y="978"/>
                    <a:pt x="272" y="1753"/>
                  </a:cubicBezTo>
                  <a:cubicBezTo>
                    <a:pt x="0" y="2568"/>
                    <a:pt x="329" y="3382"/>
                    <a:pt x="1135" y="3382"/>
                  </a:cubicBezTo>
                  <a:cubicBezTo>
                    <a:pt x="1220" y="3382"/>
                    <a:pt x="1310" y="3373"/>
                    <a:pt x="1406" y="3354"/>
                  </a:cubicBezTo>
                  <a:cubicBezTo>
                    <a:pt x="2140" y="3187"/>
                    <a:pt x="2807" y="2720"/>
                    <a:pt x="3241" y="2053"/>
                  </a:cubicBezTo>
                  <a:cubicBezTo>
                    <a:pt x="3307" y="1886"/>
                    <a:pt x="3407" y="1720"/>
                    <a:pt x="3407" y="1553"/>
                  </a:cubicBezTo>
                  <a:cubicBezTo>
                    <a:pt x="3574" y="852"/>
                    <a:pt x="3107" y="185"/>
                    <a:pt x="2407" y="18"/>
                  </a:cubicBezTo>
                  <a:cubicBezTo>
                    <a:pt x="2338" y="7"/>
                    <a:pt x="2271" y="1"/>
                    <a:pt x="2204" y="1"/>
                  </a:cubicBezTo>
                  <a:close/>
                </a:path>
              </a:pathLst>
            </a:custGeom>
            <a:solidFill>
              <a:srgbClr val="FFB5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5" name="Google Shape;2565;p39"/>
            <p:cNvSpPr/>
            <p:nvPr/>
          </p:nvSpPr>
          <p:spPr>
            <a:xfrm>
              <a:off x="3295025" y="1377250"/>
              <a:ext cx="41725" cy="31725"/>
            </a:xfrm>
            <a:custGeom>
              <a:avLst/>
              <a:gdLst/>
              <a:ahLst/>
              <a:cxnLst/>
              <a:rect l="l" t="t" r="r" b="b"/>
              <a:pathLst>
                <a:path w="1669" h="1269" extrusionOk="0">
                  <a:moveTo>
                    <a:pt x="167" y="1"/>
                  </a:moveTo>
                  <a:cubicBezTo>
                    <a:pt x="67" y="1"/>
                    <a:pt x="0" y="134"/>
                    <a:pt x="0" y="201"/>
                  </a:cubicBezTo>
                  <a:cubicBezTo>
                    <a:pt x="0" y="301"/>
                    <a:pt x="67" y="368"/>
                    <a:pt x="201" y="368"/>
                  </a:cubicBezTo>
                  <a:cubicBezTo>
                    <a:pt x="701" y="468"/>
                    <a:pt x="1135" y="768"/>
                    <a:pt x="1335" y="1168"/>
                  </a:cubicBezTo>
                  <a:cubicBezTo>
                    <a:pt x="1368" y="1235"/>
                    <a:pt x="1401" y="1269"/>
                    <a:pt x="1468" y="1269"/>
                  </a:cubicBezTo>
                  <a:lnTo>
                    <a:pt x="1535" y="1269"/>
                  </a:lnTo>
                  <a:cubicBezTo>
                    <a:pt x="1635" y="1202"/>
                    <a:pt x="1668" y="1102"/>
                    <a:pt x="1635" y="1002"/>
                  </a:cubicBezTo>
                  <a:cubicBezTo>
                    <a:pt x="1335" y="468"/>
                    <a:pt x="834" y="101"/>
                    <a:pt x="201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6" name="Google Shape;2566;p39"/>
            <p:cNvSpPr/>
            <p:nvPr/>
          </p:nvSpPr>
          <p:spPr>
            <a:xfrm>
              <a:off x="3189950" y="1342675"/>
              <a:ext cx="48400" cy="17650"/>
            </a:xfrm>
            <a:custGeom>
              <a:avLst/>
              <a:gdLst/>
              <a:ahLst/>
              <a:cxnLst/>
              <a:rect l="l" t="t" r="r" b="b"/>
              <a:pathLst>
                <a:path w="1936" h="706" extrusionOk="0">
                  <a:moveTo>
                    <a:pt x="759" y="0"/>
                  </a:moveTo>
                  <a:cubicBezTo>
                    <a:pt x="559" y="0"/>
                    <a:pt x="360" y="37"/>
                    <a:pt x="167" y="116"/>
                  </a:cubicBezTo>
                  <a:cubicBezTo>
                    <a:pt x="67" y="150"/>
                    <a:pt x="0" y="283"/>
                    <a:pt x="34" y="350"/>
                  </a:cubicBezTo>
                  <a:cubicBezTo>
                    <a:pt x="34" y="383"/>
                    <a:pt x="67" y="450"/>
                    <a:pt x="101" y="483"/>
                  </a:cubicBezTo>
                  <a:cubicBezTo>
                    <a:pt x="134" y="500"/>
                    <a:pt x="159" y="508"/>
                    <a:pt x="184" y="508"/>
                  </a:cubicBezTo>
                  <a:cubicBezTo>
                    <a:pt x="209" y="508"/>
                    <a:pt x="234" y="500"/>
                    <a:pt x="267" y="483"/>
                  </a:cubicBezTo>
                  <a:cubicBezTo>
                    <a:pt x="446" y="424"/>
                    <a:pt x="625" y="394"/>
                    <a:pt x="799" y="394"/>
                  </a:cubicBezTo>
                  <a:cubicBezTo>
                    <a:pt x="1112" y="394"/>
                    <a:pt x="1411" y="490"/>
                    <a:pt x="1668" y="683"/>
                  </a:cubicBezTo>
                  <a:cubicBezTo>
                    <a:pt x="1682" y="697"/>
                    <a:pt x="1713" y="705"/>
                    <a:pt x="1749" y="705"/>
                  </a:cubicBezTo>
                  <a:cubicBezTo>
                    <a:pt x="1801" y="705"/>
                    <a:pt x="1863" y="689"/>
                    <a:pt x="1902" y="650"/>
                  </a:cubicBezTo>
                  <a:cubicBezTo>
                    <a:pt x="1935" y="550"/>
                    <a:pt x="1935" y="483"/>
                    <a:pt x="1868" y="383"/>
                  </a:cubicBezTo>
                  <a:cubicBezTo>
                    <a:pt x="1538" y="141"/>
                    <a:pt x="1149" y="0"/>
                    <a:pt x="759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7" name="Google Shape;2567;p39"/>
            <p:cNvSpPr/>
            <p:nvPr/>
          </p:nvSpPr>
          <p:spPr>
            <a:xfrm>
              <a:off x="3285850" y="1413125"/>
              <a:ext cx="16700" cy="12875"/>
            </a:xfrm>
            <a:custGeom>
              <a:avLst/>
              <a:gdLst/>
              <a:ahLst/>
              <a:cxnLst/>
              <a:rect l="l" t="t" r="r" b="b"/>
              <a:pathLst>
                <a:path w="668" h="515" extrusionOk="0">
                  <a:moveTo>
                    <a:pt x="1" y="0"/>
                  </a:moveTo>
                  <a:cubicBezTo>
                    <a:pt x="1" y="0"/>
                    <a:pt x="148" y="515"/>
                    <a:pt x="484" y="515"/>
                  </a:cubicBezTo>
                  <a:cubicBezTo>
                    <a:pt x="540" y="515"/>
                    <a:pt x="601" y="501"/>
                    <a:pt x="668" y="467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8" name="Google Shape;2568;p39"/>
            <p:cNvSpPr/>
            <p:nvPr/>
          </p:nvSpPr>
          <p:spPr>
            <a:xfrm>
              <a:off x="3089875" y="2357125"/>
              <a:ext cx="427825" cy="47575"/>
            </a:xfrm>
            <a:custGeom>
              <a:avLst/>
              <a:gdLst/>
              <a:ahLst/>
              <a:cxnLst/>
              <a:rect l="l" t="t" r="r" b="b"/>
              <a:pathLst>
                <a:path w="17113" h="1903" extrusionOk="0">
                  <a:moveTo>
                    <a:pt x="16579" y="1"/>
                  </a:moveTo>
                  <a:lnTo>
                    <a:pt x="234" y="568"/>
                  </a:lnTo>
                  <a:cubicBezTo>
                    <a:pt x="101" y="568"/>
                    <a:pt x="1" y="668"/>
                    <a:pt x="1" y="801"/>
                  </a:cubicBezTo>
                  <a:lnTo>
                    <a:pt x="34" y="1669"/>
                  </a:lnTo>
                  <a:cubicBezTo>
                    <a:pt x="67" y="1769"/>
                    <a:pt x="201" y="1902"/>
                    <a:pt x="334" y="1902"/>
                  </a:cubicBezTo>
                  <a:lnTo>
                    <a:pt x="16879" y="1335"/>
                  </a:lnTo>
                  <a:cubicBezTo>
                    <a:pt x="17013" y="1335"/>
                    <a:pt x="17113" y="1235"/>
                    <a:pt x="17079" y="1101"/>
                  </a:cubicBezTo>
                  <a:lnTo>
                    <a:pt x="17079" y="1068"/>
                  </a:lnTo>
                  <a:lnTo>
                    <a:pt x="16846" y="167"/>
                  </a:lnTo>
                  <a:cubicBezTo>
                    <a:pt x="16779" y="101"/>
                    <a:pt x="16713" y="1"/>
                    <a:pt x="1657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9" name="Google Shape;2569;p39"/>
            <p:cNvSpPr/>
            <p:nvPr/>
          </p:nvSpPr>
          <p:spPr>
            <a:xfrm>
              <a:off x="3002325" y="2375475"/>
              <a:ext cx="438650" cy="513900"/>
            </a:xfrm>
            <a:custGeom>
              <a:avLst/>
              <a:gdLst/>
              <a:ahLst/>
              <a:cxnLst/>
              <a:rect l="l" t="t" r="r" b="b"/>
              <a:pathLst>
                <a:path w="17546" h="20556" extrusionOk="0">
                  <a:moveTo>
                    <a:pt x="17546" y="1"/>
                  </a:moveTo>
                  <a:cubicBezTo>
                    <a:pt x="17546" y="1"/>
                    <a:pt x="13033" y="432"/>
                    <a:pt x="6903" y="432"/>
                  </a:cubicBezTo>
                  <a:cubicBezTo>
                    <a:pt x="6002" y="432"/>
                    <a:pt x="5065" y="422"/>
                    <a:pt x="4103" y="401"/>
                  </a:cubicBezTo>
                  <a:cubicBezTo>
                    <a:pt x="2835" y="1935"/>
                    <a:pt x="1701" y="6672"/>
                    <a:pt x="0" y="15678"/>
                  </a:cubicBezTo>
                  <a:cubicBezTo>
                    <a:pt x="697" y="17194"/>
                    <a:pt x="6353" y="20555"/>
                    <a:pt x="9733" y="20555"/>
                  </a:cubicBezTo>
                  <a:cubicBezTo>
                    <a:pt x="10072" y="20555"/>
                    <a:pt x="10388" y="20522"/>
                    <a:pt x="10674" y="20449"/>
                  </a:cubicBezTo>
                  <a:cubicBezTo>
                    <a:pt x="14043" y="13744"/>
                    <a:pt x="17546" y="1"/>
                    <a:pt x="1754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0" name="Google Shape;2570;p39"/>
            <p:cNvSpPr/>
            <p:nvPr/>
          </p:nvSpPr>
          <p:spPr>
            <a:xfrm>
              <a:off x="3259175" y="2538100"/>
              <a:ext cx="86750" cy="322750"/>
            </a:xfrm>
            <a:custGeom>
              <a:avLst/>
              <a:gdLst/>
              <a:ahLst/>
              <a:cxnLst/>
              <a:rect l="l" t="t" r="r" b="b"/>
              <a:pathLst>
                <a:path w="3470" h="12910" extrusionOk="0">
                  <a:moveTo>
                    <a:pt x="1468" y="0"/>
                  </a:moveTo>
                  <a:cubicBezTo>
                    <a:pt x="0" y="3202"/>
                    <a:pt x="300" y="8907"/>
                    <a:pt x="934" y="12909"/>
                  </a:cubicBezTo>
                  <a:cubicBezTo>
                    <a:pt x="1801" y="11008"/>
                    <a:pt x="2669" y="8673"/>
                    <a:pt x="3469" y="6271"/>
                  </a:cubicBezTo>
                  <a:lnTo>
                    <a:pt x="146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1" name="Google Shape;2571;p39"/>
            <p:cNvSpPr/>
            <p:nvPr/>
          </p:nvSpPr>
          <p:spPr>
            <a:xfrm>
              <a:off x="3157425" y="2375475"/>
              <a:ext cx="506225" cy="512900"/>
            </a:xfrm>
            <a:custGeom>
              <a:avLst/>
              <a:gdLst/>
              <a:ahLst/>
              <a:cxnLst/>
              <a:rect l="l" t="t" r="r" b="b"/>
              <a:pathLst>
                <a:path w="20249" h="20516" extrusionOk="0">
                  <a:moveTo>
                    <a:pt x="13844" y="1"/>
                  </a:moveTo>
                  <a:cubicBezTo>
                    <a:pt x="6372" y="101"/>
                    <a:pt x="1" y="334"/>
                    <a:pt x="1" y="334"/>
                  </a:cubicBezTo>
                  <a:cubicBezTo>
                    <a:pt x="1" y="334"/>
                    <a:pt x="4570" y="13777"/>
                    <a:pt x="7973" y="20515"/>
                  </a:cubicBezTo>
                  <a:cubicBezTo>
                    <a:pt x="11375" y="20348"/>
                    <a:pt x="19514" y="16712"/>
                    <a:pt x="20248" y="15045"/>
                  </a:cubicBezTo>
                  <a:cubicBezTo>
                    <a:pt x="18547" y="6038"/>
                    <a:pt x="15111" y="1535"/>
                    <a:pt x="1384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2" name="Google Shape;2572;p39"/>
            <p:cNvSpPr/>
            <p:nvPr/>
          </p:nvSpPr>
          <p:spPr>
            <a:xfrm>
              <a:off x="3445975" y="1529750"/>
              <a:ext cx="516225" cy="393750"/>
            </a:xfrm>
            <a:custGeom>
              <a:avLst/>
              <a:gdLst/>
              <a:ahLst/>
              <a:cxnLst/>
              <a:rect l="l" t="t" r="r" b="b"/>
              <a:pathLst>
                <a:path w="20649" h="15750" extrusionOk="0">
                  <a:moveTo>
                    <a:pt x="19569" y="1"/>
                  </a:moveTo>
                  <a:cubicBezTo>
                    <a:pt x="19166" y="1"/>
                    <a:pt x="18765" y="226"/>
                    <a:pt x="18613" y="606"/>
                  </a:cubicBezTo>
                  <a:lnTo>
                    <a:pt x="16012" y="6543"/>
                  </a:lnTo>
                  <a:cubicBezTo>
                    <a:pt x="15611" y="7511"/>
                    <a:pt x="15178" y="8445"/>
                    <a:pt x="14711" y="9412"/>
                  </a:cubicBezTo>
                  <a:cubicBezTo>
                    <a:pt x="14510" y="9879"/>
                    <a:pt x="14310" y="10346"/>
                    <a:pt x="14043" y="10780"/>
                  </a:cubicBezTo>
                  <a:cubicBezTo>
                    <a:pt x="13873" y="11149"/>
                    <a:pt x="13678" y="11470"/>
                    <a:pt x="13460" y="11784"/>
                  </a:cubicBezTo>
                  <a:lnTo>
                    <a:pt x="13460" y="11784"/>
                  </a:lnTo>
                  <a:cubicBezTo>
                    <a:pt x="13357" y="11797"/>
                    <a:pt x="13292" y="11847"/>
                    <a:pt x="13176" y="11847"/>
                  </a:cubicBezTo>
                  <a:cubicBezTo>
                    <a:pt x="12993" y="11864"/>
                    <a:pt x="12793" y="11872"/>
                    <a:pt x="12588" y="11872"/>
                  </a:cubicBezTo>
                  <a:cubicBezTo>
                    <a:pt x="12384" y="11872"/>
                    <a:pt x="12175" y="11864"/>
                    <a:pt x="11975" y="11847"/>
                  </a:cubicBezTo>
                  <a:cubicBezTo>
                    <a:pt x="10975" y="11747"/>
                    <a:pt x="10007" y="11614"/>
                    <a:pt x="9040" y="11413"/>
                  </a:cubicBezTo>
                  <a:cubicBezTo>
                    <a:pt x="7038" y="11013"/>
                    <a:pt x="4970" y="10479"/>
                    <a:pt x="3002" y="9879"/>
                  </a:cubicBezTo>
                  <a:lnTo>
                    <a:pt x="2902" y="9879"/>
                  </a:lnTo>
                  <a:cubicBezTo>
                    <a:pt x="2708" y="9819"/>
                    <a:pt x="2511" y="9790"/>
                    <a:pt x="2317" y="9790"/>
                  </a:cubicBezTo>
                  <a:cubicBezTo>
                    <a:pt x="1438" y="9790"/>
                    <a:pt x="607" y="10373"/>
                    <a:pt x="334" y="11247"/>
                  </a:cubicBezTo>
                  <a:cubicBezTo>
                    <a:pt x="0" y="12347"/>
                    <a:pt x="634" y="13515"/>
                    <a:pt x="1701" y="13849"/>
                  </a:cubicBezTo>
                  <a:cubicBezTo>
                    <a:pt x="3836" y="14549"/>
                    <a:pt x="6038" y="15049"/>
                    <a:pt x="8239" y="15416"/>
                  </a:cubicBezTo>
                  <a:cubicBezTo>
                    <a:pt x="9407" y="15616"/>
                    <a:pt x="10574" y="15717"/>
                    <a:pt x="11742" y="15750"/>
                  </a:cubicBezTo>
                  <a:cubicBezTo>
                    <a:pt x="12409" y="15750"/>
                    <a:pt x="13076" y="15717"/>
                    <a:pt x="13743" y="15583"/>
                  </a:cubicBezTo>
                  <a:cubicBezTo>
                    <a:pt x="14177" y="15550"/>
                    <a:pt x="14577" y="15383"/>
                    <a:pt x="15011" y="15216"/>
                  </a:cubicBezTo>
                  <a:cubicBezTo>
                    <a:pt x="15244" y="15083"/>
                    <a:pt x="15511" y="14916"/>
                    <a:pt x="15711" y="14749"/>
                  </a:cubicBezTo>
                  <a:cubicBezTo>
                    <a:pt x="15845" y="14682"/>
                    <a:pt x="15978" y="14549"/>
                    <a:pt x="16078" y="14416"/>
                  </a:cubicBezTo>
                  <a:cubicBezTo>
                    <a:pt x="16145" y="14349"/>
                    <a:pt x="16212" y="14282"/>
                    <a:pt x="16245" y="14215"/>
                  </a:cubicBezTo>
                  <a:lnTo>
                    <a:pt x="16378" y="14049"/>
                  </a:lnTo>
                  <a:cubicBezTo>
                    <a:pt x="16712" y="13515"/>
                    <a:pt x="17012" y="12948"/>
                    <a:pt x="17246" y="12381"/>
                  </a:cubicBezTo>
                  <a:cubicBezTo>
                    <a:pt x="17479" y="11847"/>
                    <a:pt x="17679" y="11347"/>
                    <a:pt x="17880" y="10780"/>
                  </a:cubicBezTo>
                  <a:cubicBezTo>
                    <a:pt x="18246" y="9712"/>
                    <a:pt x="18580" y="8678"/>
                    <a:pt x="18914" y="7611"/>
                  </a:cubicBezTo>
                  <a:cubicBezTo>
                    <a:pt x="19547" y="5509"/>
                    <a:pt x="20048" y="3408"/>
                    <a:pt x="20515" y="1240"/>
                  </a:cubicBezTo>
                  <a:cubicBezTo>
                    <a:pt x="20648" y="739"/>
                    <a:pt x="20381" y="272"/>
                    <a:pt x="19948" y="72"/>
                  </a:cubicBezTo>
                  <a:cubicBezTo>
                    <a:pt x="19827" y="24"/>
                    <a:pt x="19698" y="1"/>
                    <a:pt x="19569" y="1"/>
                  </a:cubicBezTo>
                  <a:close/>
                </a:path>
              </a:pathLst>
            </a:custGeom>
            <a:solidFill>
              <a:srgbClr val="FFB5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3" name="Google Shape;2573;p39"/>
            <p:cNvSpPr/>
            <p:nvPr/>
          </p:nvSpPr>
          <p:spPr>
            <a:xfrm>
              <a:off x="3425125" y="1756700"/>
              <a:ext cx="174300" cy="194325"/>
            </a:xfrm>
            <a:custGeom>
              <a:avLst/>
              <a:gdLst/>
              <a:ahLst/>
              <a:cxnLst/>
              <a:rect l="l" t="t" r="r" b="b"/>
              <a:pathLst>
                <a:path w="6972" h="7773" extrusionOk="0">
                  <a:moveTo>
                    <a:pt x="2168" y="0"/>
                  </a:moveTo>
                  <a:cubicBezTo>
                    <a:pt x="2168" y="0"/>
                    <a:pt x="667" y="601"/>
                    <a:pt x="334" y="1702"/>
                  </a:cubicBezTo>
                  <a:cubicBezTo>
                    <a:pt x="0" y="2836"/>
                    <a:pt x="1234" y="5671"/>
                    <a:pt x="5171" y="7773"/>
                  </a:cubicBezTo>
                  <a:cubicBezTo>
                    <a:pt x="6772" y="4971"/>
                    <a:pt x="6972" y="1268"/>
                    <a:pt x="6972" y="1268"/>
                  </a:cubicBezTo>
                  <a:cubicBezTo>
                    <a:pt x="6972" y="1268"/>
                    <a:pt x="5337" y="467"/>
                    <a:pt x="21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4" name="Google Shape;2574;p39"/>
            <p:cNvSpPr/>
            <p:nvPr/>
          </p:nvSpPr>
          <p:spPr>
            <a:xfrm>
              <a:off x="3857925" y="1476500"/>
              <a:ext cx="120950" cy="110925"/>
            </a:xfrm>
            <a:custGeom>
              <a:avLst/>
              <a:gdLst/>
              <a:ahLst/>
              <a:cxnLst/>
              <a:rect l="l" t="t" r="r" b="b"/>
              <a:pathLst>
                <a:path w="4838" h="4437" extrusionOk="0">
                  <a:moveTo>
                    <a:pt x="1" y="0"/>
                  </a:moveTo>
                  <a:lnTo>
                    <a:pt x="2135" y="3770"/>
                  </a:lnTo>
                  <a:lnTo>
                    <a:pt x="3670" y="4437"/>
                  </a:lnTo>
                  <a:cubicBezTo>
                    <a:pt x="4837" y="3169"/>
                    <a:pt x="4170" y="1368"/>
                    <a:pt x="4170" y="1368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rgbClr val="FFB5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5" name="Google Shape;2575;p39"/>
            <p:cNvSpPr/>
            <p:nvPr/>
          </p:nvSpPr>
          <p:spPr>
            <a:xfrm>
              <a:off x="3856250" y="1426225"/>
              <a:ext cx="104275" cy="84500"/>
            </a:xfrm>
            <a:custGeom>
              <a:avLst/>
              <a:gdLst/>
              <a:ahLst/>
              <a:cxnLst/>
              <a:rect l="l" t="t" r="r" b="b"/>
              <a:pathLst>
                <a:path w="4171" h="3380" extrusionOk="0">
                  <a:moveTo>
                    <a:pt x="1326" y="1"/>
                  </a:moveTo>
                  <a:cubicBezTo>
                    <a:pt x="893" y="1"/>
                    <a:pt x="500" y="314"/>
                    <a:pt x="334" y="811"/>
                  </a:cubicBezTo>
                  <a:lnTo>
                    <a:pt x="1" y="2011"/>
                  </a:lnTo>
                  <a:lnTo>
                    <a:pt x="4170" y="3379"/>
                  </a:lnTo>
                  <a:lnTo>
                    <a:pt x="4004" y="1378"/>
                  </a:lnTo>
                  <a:cubicBezTo>
                    <a:pt x="3970" y="911"/>
                    <a:pt x="3637" y="544"/>
                    <a:pt x="3236" y="477"/>
                  </a:cubicBezTo>
                  <a:lnTo>
                    <a:pt x="1602" y="43"/>
                  </a:lnTo>
                  <a:cubicBezTo>
                    <a:pt x="1509" y="14"/>
                    <a:pt x="1417" y="1"/>
                    <a:pt x="1326" y="1"/>
                  </a:cubicBezTo>
                  <a:close/>
                </a:path>
              </a:pathLst>
            </a:custGeom>
            <a:solidFill>
              <a:srgbClr val="FFB5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6" name="Google Shape;2576;p39"/>
            <p:cNvSpPr/>
            <p:nvPr/>
          </p:nvSpPr>
          <p:spPr>
            <a:xfrm>
              <a:off x="3703650" y="1369850"/>
              <a:ext cx="137625" cy="174075"/>
            </a:xfrm>
            <a:custGeom>
              <a:avLst/>
              <a:gdLst/>
              <a:ahLst/>
              <a:cxnLst/>
              <a:rect l="l" t="t" r="r" b="b"/>
              <a:pathLst>
                <a:path w="5505" h="6963" extrusionOk="0">
                  <a:moveTo>
                    <a:pt x="2277" y="1"/>
                  </a:moveTo>
                  <a:cubicBezTo>
                    <a:pt x="1562" y="1"/>
                    <a:pt x="948" y="529"/>
                    <a:pt x="801" y="1264"/>
                  </a:cubicBezTo>
                  <a:lnTo>
                    <a:pt x="167" y="4834"/>
                  </a:lnTo>
                  <a:cubicBezTo>
                    <a:pt x="0" y="5667"/>
                    <a:pt x="568" y="6468"/>
                    <a:pt x="1401" y="6635"/>
                  </a:cubicBezTo>
                  <a:lnTo>
                    <a:pt x="2903" y="6935"/>
                  </a:lnTo>
                  <a:cubicBezTo>
                    <a:pt x="2997" y="6954"/>
                    <a:pt x="3091" y="6963"/>
                    <a:pt x="3183" y="6963"/>
                  </a:cubicBezTo>
                  <a:cubicBezTo>
                    <a:pt x="3910" y="6963"/>
                    <a:pt x="4556" y="6407"/>
                    <a:pt x="4704" y="5667"/>
                  </a:cubicBezTo>
                  <a:lnTo>
                    <a:pt x="5338" y="2098"/>
                  </a:lnTo>
                  <a:cubicBezTo>
                    <a:pt x="5504" y="1264"/>
                    <a:pt x="4904" y="464"/>
                    <a:pt x="4070" y="297"/>
                  </a:cubicBezTo>
                  <a:lnTo>
                    <a:pt x="2569" y="30"/>
                  </a:lnTo>
                  <a:cubicBezTo>
                    <a:pt x="2471" y="10"/>
                    <a:pt x="2373" y="1"/>
                    <a:pt x="2277" y="1"/>
                  </a:cubicBezTo>
                  <a:close/>
                </a:path>
              </a:pathLst>
            </a:custGeom>
            <a:solidFill>
              <a:srgbClr val="EBBE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7" name="Google Shape;2577;p39"/>
            <p:cNvSpPr/>
            <p:nvPr/>
          </p:nvSpPr>
          <p:spPr>
            <a:xfrm>
              <a:off x="3992200" y="1421525"/>
              <a:ext cx="137600" cy="174375"/>
            </a:xfrm>
            <a:custGeom>
              <a:avLst/>
              <a:gdLst/>
              <a:ahLst/>
              <a:cxnLst/>
              <a:rect l="l" t="t" r="r" b="b"/>
              <a:pathLst>
                <a:path w="5504" h="6975" extrusionOk="0">
                  <a:moveTo>
                    <a:pt x="2298" y="1"/>
                  </a:moveTo>
                  <a:cubicBezTo>
                    <a:pt x="1581" y="1"/>
                    <a:pt x="947" y="509"/>
                    <a:pt x="801" y="1299"/>
                  </a:cubicBezTo>
                  <a:lnTo>
                    <a:pt x="167" y="4868"/>
                  </a:lnTo>
                  <a:cubicBezTo>
                    <a:pt x="0" y="5702"/>
                    <a:pt x="600" y="6503"/>
                    <a:pt x="1434" y="6669"/>
                  </a:cubicBezTo>
                  <a:lnTo>
                    <a:pt x="2935" y="6936"/>
                  </a:lnTo>
                  <a:cubicBezTo>
                    <a:pt x="3045" y="6962"/>
                    <a:pt x="3153" y="6975"/>
                    <a:pt x="3259" y="6975"/>
                  </a:cubicBezTo>
                  <a:cubicBezTo>
                    <a:pt x="3960" y="6975"/>
                    <a:pt x="4558" y="6427"/>
                    <a:pt x="4703" y="5702"/>
                  </a:cubicBezTo>
                  <a:lnTo>
                    <a:pt x="5337" y="2133"/>
                  </a:lnTo>
                  <a:cubicBezTo>
                    <a:pt x="5504" y="1299"/>
                    <a:pt x="4937" y="498"/>
                    <a:pt x="4103" y="331"/>
                  </a:cubicBezTo>
                  <a:lnTo>
                    <a:pt x="2602" y="31"/>
                  </a:lnTo>
                  <a:cubicBezTo>
                    <a:pt x="2500" y="11"/>
                    <a:pt x="2398" y="1"/>
                    <a:pt x="2298" y="1"/>
                  </a:cubicBezTo>
                  <a:close/>
                </a:path>
              </a:pathLst>
            </a:custGeom>
            <a:solidFill>
              <a:srgbClr val="EBBE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8" name="Google Shape;2578;p39"/>
            <p:cNvSpPr/>
            <p:nvPr/>
          </p:nvSpPr>
          <p:spPr>
            <a:xfrm>
              <a:off x="3771200" y="1438900"/>
              <a:ext cx="291900" cy="86050"/>
            </a:xfrm>
            <a:custGeom>
              <a:avLst/>
              <a:gdLst/>
              <a:ahLst/>
              <a:cxnLst/>
              <a:rect l="l" t="t" r="r" b="b"/>
              <a:pathLst>
                <a:path w="11676" h="3442" extrusionOk="0">
                  <a:moveTo>
                    <a:pt x="930" y="1"/>
                  </a:moveTo>
                  <a:cubicBezTo>
                    <a:pt x="494" y="1"/>
                    <a:pt x="129" y="291"/>
                    <a:pt x="34" y="671"/>
                  </a:cubicBezTo>
                  <a:cubicBezTo>
                    <a:pt x="0" y="1138"/>
                    <a:pt x="301" y="1538"/>
                    <a:pt x="701" y="1638"/>
                  </a:cubicBezTo>
                  <a:lnTo>
                    <a:pt x="10675" y="3439"/>
                  </a:lnTo>
                  <a:cubicBezTo>
                    <a:pt x="10697" y="3441"/>
                    <a:pt x="10719" y="3442"/>
                    <a:pt x="10741" y="3442"/>
                  </a:cubicBezTo>
                  <a:cubicBezTo>
                    <a:pt x="11148" y="3442"/>
                    <a:pt x="11515" y="3152"/>
                    <a:pt x="11642" y="2772"/>
                  </a:cubicBezTo>
                  <a:cubicBezTo>
                    <a:pt x="11675" y="2305"/>
                    <a:pt x="11375" y="1871"/>
                    <a:pt x="10975" y="1805"/>
                  </a:cubicBezTo>
                  <a:lnTo>
                    <a:pt x="1001" y="3"/>
                  </a:lnTo>
                  <a:cubicBezTo>
                    <a:pt x="977" y="2"/>
                    <a:pt x="954" y="1"/>
                    <a:pt x="930" y="1"/>
                  </a:cubicBezTo>
                  <a:close/>
                </a:path>
              </a:pathLst>
            </a:custGeom>
            <a:solidFill>
              <a:srgbClr val="EBBE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4" name="Google Shape;2584;p40"/>
          <p:cNvSpPr txBox="1">
            <a:spLocks noGrp="1"/>
          </p:cNvSpPr>
          <p:nvPr>
            <p:ph type="title"/>
          </p:nvPr>
        </p:nvSpPr>
        <p:spPr>
          <a:xfrm>
            <a:off x="533904" y="2418983"/>
            <a:ext cx="4208252" cy="630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sz="2000" dirty="0" smtClean="0"/>
              <a:t>ΗΛΙΚΙΑ:</a:t>
            </a:r>
            <a:br>
              <a:rPr lang="el-GR" sz="2000" dirty="0" smtClean="0"/>
            </a:br>
            <a:r>
              <a:rPr lang="el-GR" sz="2000" dirty="0" smtClean="0"/>
              <a:t>ΦΥΛΟ:</a:t>
            </a:r>
            <a:br>
              <a:rPr lang="el-GR" sz="2000" dirty="0" smtClean="0"/>
            </a:br>
            <a:r>
              <a:rPr lang="el-GR" sz="2000" dirty="0" smtClean="0"/>
              <a:t>ΕΠΙΠΕΔΟ  ΦΥΣΙΚΗΣ ΚΑΤΑΣΤΑΣΗΣ</a:t>
            </a:r>
            <a:endParaRPr sz="2000" dirty="0"/>
          </a:p>
        </p:txBody>
      </p:sp>
      <p:grpSp>
        <p:nvGrpSpPr>
          <p:cNvPr id="2586" name="Google Shape;2586;p40"/>
          <p:cNvGrpSpPr/>
          <p:nvPr/>
        </p:nvGrpSpPr>
        <p:grpSpPr>
          <a:xfrm>
            <a:off x="4266717" y="4448169"/>
            <a:ext cx="3846821" cy="126000"/>
            <a:chOff x="401700" y="3990925"/>
            <a:chExt cx="4170900" cy="126000"/>
          </a:xfrm>
        </p:grpSpPr>
        <p:cxnSp>
          <p:nvCxnSpPr>
            <p:cNvPr id="2587" name="Google Shape;2587;p40"/>
            <p:cNvCxnSpPr/>
            <p:nvPr/>
          </p:nvCxnSpPr>
          <p:spPr>
            <a:xfrm>
              <a:off x="401700" y="3990925"/>
              <a:ext cx="4170900" cy="0"/>
            </a:xfrm>
            <a:prstGeom prst="straightConnector1">
              <a:avLst/>
            </a:prstGeom>
            <a:noFill/>
            <a:ln w="28575" cap="flat" cmpd="sng">
              <a:solidFill>
                <a:srgbClr val="E6E6E6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588" name="Google Shape;2588;p40"/>
            <p:cNvCxnSpPr/>
            <p:nvPr/>
          </p:nvCxnSpPr>
          <p:spPr>
            <a:xfrm>
              <a:off x="1055464" y="4116925"/>
              <a:ext cx="2329500" cy="0"/>
            </a:xfrm>
            <a:prstGeom prst="straightConnector1">
              <a:avLst/>
            </a:prstGeom>
            <a:noFill/>
            <a:ln w="28575" cap="flat" cmpd="sng">
              <a:solidFill>
                <a:srgbClr val="E6E6E6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grpSp>
        <p:nvGrpSpPr>
          <p:cNvPr id="2589" name="Google Shape;2589;p40"/>
          <p:cNvGrpSpPr/>
          <p:nvPr/>
        </p:nvGrpSpPr>
        <p:grpSpPr>
          <a:xfrm>
            <a:off x="5059833" y="1505074"/>
            <a:ext cx="3698023" cy="2862843"/>
            <a:chOff x="3763700" y="1472425"/>
            <a:chExt cx="3169100" cy="2453375"/>
          </a:xfrm>
        </p:grpSpPr>
        <p:sp>
          <p:nvSpPr>
            <p:cNvPr id="2590" name="Google Shape;2590;p40"/>
            <p:cNvSpPr/>
            <p:nvPr/>
          </p:nvSpPr>
          <p:spPr>
            <a:xfrm>
              <a:off x="5497500" y="1586475"/>
              <a:ext cx="941225" cy="1688200"/>
            </a:xfrm>
            <a:custGeom>
              <a:avLst/>
              <a:gdLst/>
              <a:ahLst/>
              <a:cxnLst/>
              <a:rect l="l" t="t" r="r" b="b"/>
              <a:pathLst>
                <a:path w="37649" h="67528" extrusionOk="0">
                  <a:moveTo>
                    <a:pt x="1" y="1"/>
                  </a:moveTo>
                  <a:lnTo>
                    <a:pt x="1" y="67527"/>
                  </a:lnTo>
                  <a:lnTo>
                    <a:pt x="37649" y="67527"/>
                  </a:lnTo>
                  <a:lnTo>
                    <a:pt x="37649" y="1"/>
                  </a:ln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1" name="Google Shape;2591;p40"/>
            <p:cNvSpPr/>
            <p:nvPr/>
          </p:nvSpPr>
          <p:spPr>
            <a:xfrm>
              <a:off x="5892500" y="1627550"/>
              <a:ext cx="416525" cy="1607350"/>
            </a:xfrm>
            <a:custGeom>
              <a:avLst/>
              <a:gdLst/>
              <a:ahLst/>
              <a:cxnLst/>
              <a:rect l="l" t="t" r="r" b="b"/>
              <a:pathLst>
                <a:path w="16661" h="64294" extrusionOk="0">
                  <a:moveTo>
                    <a:pt x="8057" y="0"/>
                  </a:moveTo>
                  <a:lnTo>
                    <a:pt x="0" y="64294"/>
                  </a:lnTo>
                  <a:lnTo>
                    <a:pt x="8604" y="64294"/>
                  </a:lnTo>
                  <a:lnTo>
                    <a:pt x="1666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2" name="Google Shape;2592;p40"/>
            <p:cNvSpPr/>
            <p:nvPr/>
          </p:nvSpPr>
          <p:spPr>
            <a:xfrm>
              <a:off x="5617425" y="1627550"/>
              <a:ext cx="275100" cy="1607350"/>
            </a:xfrm>
            <a:custGeom>
              <a:avLst/>
              <a:gdLst/>
              <a:ahLst/>
              <a:cxnLst/>
              <a:rect l="l" t="t" r="r" b="b"/>
              <a:pathLst>
                <a:path w="11004" h="64294" extrusionOk="0">
                  <a:moveTo>
                    <a:pt x="8005" y="0"/>
                  </a:moveTo>
                  <a:lnTo>
                    <a:pt x="1" y="64294"/>
                  </a:lnTo>
                  <a:lnTo>
                    <a:pt x="2947" y="64294"/>
                  </a:lnTo>
                  <a:lnTo>
                    <a:pt x="1100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3" name="Google Shape;2593;p40"/>
            <p:cNvSpPr/>
            <p:nvPr/>
          </p:nvSpPr>
          <p:spPr>
            <a:xfrm>
              <a:off x="6438700" y="1586475"/>
              <a:ext cx="16325" cy="1688200"/>
            </a:xfrm>
            <a:custGeom>
              <a:avLst/>
              <a:gdLst/>
              <a:ahLst/>
              <a:cxnLst/>
              <a:rect l="l" t="t" r="r" b="b"/>
              <a:pathLst>
                <a:path w="653" h="67528" extrusionOk="0">
                  <a:moveTo>
                    <a:pt x="1" y="1"/>
                  </a:moveTo>
                  <a:lnTo>
                    <a:pt x="1" y="67527"/>
                  </a:lnTo>
                  <a:lnTo>
                    <a:pt x="653" y="67527"/>
                  </a:lnTo>
                  <a:lnTo>
                    <a:pt x="653" y="1"/>
                  </a:lnTo>
                  <a:close/>
                </a:path>
              </a:pathLst>
            </a:custGeom>
            <a:solidFill>
              <a:srgbClr val="EBEB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4" name="Google Shape;2594;p40"/>
            <p:cNvSpPr/>
            <p:nvPr/>
          </p:nvSpPr>
          <p:spPr>
            <a:xfrm>
              <a:off x="3763700" y="1472425"/>
              <a:ext cx="76300" cy="2453375"/>
            </a:xfrm>
            <a:custGeom>
              <a:avLst/>
              <a:gdLst/>
              <a:ahLst/>
              <a:cxnLst/>
              <a:rect l="l" t="t" r="r" b="b"/>
              <a:pathLst>
                <a:path w="3052" h="98135" extrusionOk="0">
                  <a:moveTo>
                    <a:pt x="3051" y="0"/>
                  </a:moveTo>
                  <a:cubicBezTo>
                    <a:pt x="1357" y="0"/>
                    <a:pt x="1" y="1382"/>
                    <a:pt x="27" y="3077"/>
                  </a:cubicBezTo>
                  <a:lnTo>
                    <a:pt x="27" y="98135"/>
                  </a:lnTo>
                  <a:lnTo>
                    <a:pt x="3051" y="98135"/>
                  </a:lnTo>
                  <a:lnTo>
                    <a:pt x="3051" y="0"/>
                  </a:ln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5" name="Google Shape;2595;p40"/>
            <p:cNvSpPr/>
            <p:nvPr/>
          </p:nvSpPr>
          <p:spPr>
            <a:xfrm>
              <a:off x="3839325" y="1472425"/>
              <a:ext cx="41075" cy="2453375"/>
            </a:xfrm>
            <a:custGeom>
              <a:avLst/>
              <a:gdLst/>
              <a:ahLst/>
              <a:cxnLst/>
              <a:rect l="l" t="t" r="r" b="b"/>
              <a:pathLst>
                <a:path w="1643" h="98135" extrusionOk="0">
                  <a:moveTo>
                    <a:pt x="0" y="0"/>
                  </a:moveTo>
                  <a:lnTo>
                    <a:pt x="0" y="98135"/>
                  </a:lnTo>
                  <a:lnTo>
                    <a:pt x="1643" y="98135"/>
                  </a:lnTo>
                  <a:lnTo>
                    <a:pt x="1643" y="0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6" name="Google Shape;2596;p40"/>
            <p:cNvSpPr/>
            <p:nvPr/>
          </p:nvSpPr>
          <p:spPr>
            <a:xfrm>
              <a:off x="3849750" y="1586475"/>
              <a:ext cx="1166750" cy="41100"/>
            </a:xfrm>
            <a:custGeom>
              <a:avLst/>
              <a:gdLst/>
              <a:ahLst/>
              <a:cxnLst/>
              <a:rect l="l" t="t" r="r" b="b"/>
              <a:pathLst>
                <a:path w="46670" h="1644" extrusionOk="0">
                  <a:moveTo>
                    <a:pt x="835" y="1"/>
                  </a:moveTo>
                  <a:cubicBezTo>
                    <a:pt x="365" y="1"/>
                    <a:pt x="0" y="366"/>
                    <a:pt x="0" y="835"/>
                  </a:cubicBezTo>
                  <a:cubicBezTo>
                    <a:pt x="0" y="1278"/>
                    <a:pt x="365" y="1643"/>
                    <a:pt x="835" y="1643"/>
                  </a:cubicBezTo>
                  <a:lnTo>
                    <a:pt x="46669" y="1643"/>
                  </a:lnTo>
                  <a:lnTo>
                    <a:pt x="46669" y="1"/>
                  </a:ln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7" name="Google Shape;2597;p40"/>
            <p:cNvSpPr/>
            <p:nvPr/>
          </p:nvSpPr>
          <p:spPr>
            <a:xfrm>
              <a:off x="3849750" y="1817875"/>
              <a:ext cx="1166750" cy="41075"/>
            </a:xfrm>
            <a:custGeom>
              <a:avLst/>
              <a:gdLst/>
              <a:ahLst/>
              <a:cxnLst/>
              <a:rect l="l" t="t" r="r" b="b"/>
              <a:pathLst>
                <a:path w="46670" h="1643" extrusionOk="0">
                  <a:moveTo>
                    <a:pt x="835" y="0"/>
                  </a:moveTo>
                  <a:cubicBezTo>
                    <a:pt x="365" y="0"/>
                    <a:pt x="0" y="365"/>
                    <a:pt x="0" y="808"/>
                  </a:cubicBezTo>
                  <a:cubicBezTo>
                    <a:pt x="0" y="1278"/>
                    <a:pt x="365" y="1643"/>
                    <a:pt x="835" y="1643"/>
                  </a:cubicBezTo>
                  <a:lnTo>
                    <a:pt x="46669" y="1643"/>
                  </a:lnTo>
                  <a:lnTo>
                    <a:pt x="46669" y="0"/>
                  </a:ln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8" name="Google Shape;2598;p40"/>
            <p:cNvSpPr/>
            <p:nvPr/>
          </p:nvSpPr>
          <p:spPr>
            <a:xfrm>
              <a:off x="3849750" y="2048600"/>
              <a:ext cx="1166750" cy="41100"/>
            </a:xfrm>
            <a:custGeom>
              <a:avLst/>
              <a:gdLst/>
              <a:ahLst/>
              <a:cxnLst/>
              <a:rect l="l" t="t" r="r" b="b"/>
              <a:pathLst>
                <a:path w="46670" h="1644" extrusionOk="0">
                  <a:moveTo>
                    <a:pt x="835" y="1"/>
                  </a:moveTo>
                  <a:cubicBezTo>
                    <a:pt x="365" y="1"/>
                    <a:pt x="0" y="366"/>
                    <a:pt x="0" y="809"/>
                  </a:cubicBezTo>
                  <a:cubicBezTo>
                    <a:pt x="0" y="1278"/>
                    <a:pt x="365" y="1643"/>
                    <a:pt x="835" y="1643"/>
                  </a:cubicBezTo>
                  <a:lnTo>
                    <a:pt x="46669" y="1643"/>
                  </a:lnTo>
                  <a:lnTo>
                    <a:pt x="46669" y="1"/>
                  </a:ln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9" name="Google Shape;2599;p40"/>
            <p:cNvSpPr/>
            <p:nvPr/>
          </p:nvSpPr>
          <p:spPr>
            <a:xfrm>
              <a:off x="3849750" y="2280000"/>
              <a:ext cx="1166750" cy="41075"/>
            </a:xfrm>
            <a:custGeom>
              <a:avLst/>
              <a:gdLst/>
              <a:ahLst/>
              <a:cxnLst/>
              <a:rect l="l" t="t" r="r" b="b"/>
              <a:pathLst>
                <a:path w="46670" h="1643" extrusionOk="0">
                  <a:moveTo>
                    <a:pt x="835" y="0"/>
                  </a:moveTo>
                  <a:cubicBezTo>
                    <a:pt x="365" y="0"/>
                    <a:pt x="0" y="365"/>
                    <a:pt x="0" y="808"/>
                  </a:cubicBezTo>
                  <a:cubicBezTo>
                    <a:pt x="0" y="1278"/>
                    <a:pt x="365" y="1643"/>
                    <a:pt x="835" y="1643"/>
                  </a:cubicBezTo>
                  <a:lnTo>
                    <a:pt x="46669" y="1643"/>
                  </a:lnTo>
                  <a:lnTo>
                    <a:pt x="46669" y="0"/>
                  </a:ln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0" name="Google Shape;2600;p40"/>
            <p:cNvSpPr/>
            <p:nvPr/>
          </p:nvSpPr>
          <p:spPr>
            <a:xfrm>
              <a:off x="3849750" y="2510725"/>
              <a:ext cx="1166750" cy="40450"/>
            </a:xfrm>
            <a:custGeom>
              <a:avLst/>
              <a:gdLst/>
              <a:ahLst/>
              <a:cxnLst/>
              <a:rect l="l" t="t" r="r" b="b"/>
              <a:pathLst>
                <a:path w="46670" h="1618" extrusionOk="0">
                  <a:moveTo>
                    <a:pt x="835" y="1"/>
                  </a:moveTo>
                  <a:cubicBezTo>
                    <a:pt x="365" y="1"/>
                    <a:pt x="0" y="366"/>
                    <a:pt x="0" y="809"/>
                  </a:cubicBezTo>
                  <a:cubicBezTo>
                    <a:pt x="0" y="1278"/>
                    <a:pt x="365" y="1617"/>
                    <a:pt x="835" y="1617"/>
                  </a:cubicBezTo>
                  <a:lnTo>
                    <a:pt x="46669" y="1617"/>
                  </a:lnTo>
                  <a:lnTo>
                    <a:pt x="46669" y="1"/>
                  </a:ln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1" name="Google Shape;2601;p40"/>
            <p:cNvSpPr/>
            <p:nvPr/>
          </p:nvSpPr>
          <p:spPr>
            <a:xfrm>
              <a:off x="3849750" y="2742125"/>
              <a:ext cx="1166750" cy="40425"/>
            </a:xfrm>
            <a:custGeom>
              <a:avLst/>
              <a:gdLst/>
              <a:ahLst/>
              <a:cxnLst/>
              <a:rect l="l" t="t" r="r" b="b"/>
              <a:pathLst>
                <a:path w="46670" h="1617" extrusionOk="0">
                  <a:moveTo>
                    <a:pt x="835" y="0"/>
                  </a:moveTo>
                  <a:cubicBezTo>
                    <a:pt x="365" y="0"/>
                    <a:pt x="0" y="365"/>
                    <a:pt x="0" y="808"/>
                  </a:cubicBezTo>
                  <a:cubicBezTo>
                    <a:pt x="0" y="1278"/>
                    <a:pt x="365" y="1617"/>
                    <a:pt x="835" y="1617"/>
                  </a:cubicBezTo>
                  <a:lnTo>
                    <a:pt x="46669" y="1617"/>
                  </a:lnTo>
                  <a:lnTo>
                    <a:pt x="46669" y="0"/>
                  </a:ln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2" name="Google Shape;2602;p40"/>
            <p:cNvSpPr/>
            <p:nvPr/>
          </p:nvSpPr>
          <p:spPr>
            <a:xfrm>
              <a:off x="3849750" y="2972200"/>
              <a:ext cx="1166750" cy="41100"/>
            </a:xfrm>
            <a:custGeom>
              <a:avLst/>
              <a:gdLst/>
              <a:ahLst/>
              <a:cxnLst/>
              <a:rect l="l" t="t" r="r" b="b"/>
              <a:pathLst>
                <a:path w="46670" h="1644" extrusionOk="0">
                  <a:moveTo>
                    <a:pt x="835" y="1"/>
                  </a:moveTo>
                  <a:cubicBezTo>
                    <a:pt x="365" y="1"/>
                    <a:pt x="0" y="366"/>
                    <a:pt x="0" y="835"/>
                  </a:cubicBezTo>
                  <a:cubicBezTo>
                    <a:pt x="0" y="1278"/>
                    <a:pt x="365" y="1643"/>
                    <a:pt x="835" y="1643"/>
                  </a:cubicBezTo>
                  <a:lnTo>
                    <a:pt x="46669" y="1643"/>
                  </a:lnTo>
                  <a:lnTo>
                    <a:pt x="46669" y="1"/>
                  </a:ln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3" name="Google Shape;2603;p40"/>
            <p:cNvSpPr/>
            <p:nvPr/>
          </p:nvSpPr>
          <p:spPr>
            <a:xfrm>
              <a:off x="3849750" y="3204250"/>
              <a:ext cx="1166750" cy="40425"/>
            </a:xfrm>
            <a:custGeom>
              <a:avLst/>
              <a:gdLst/>
              <a:ahLst/>
              <a:cxnLst/>
              <a:rect l="l" t="t" r="r" b="b"/>
              <a:pathLst>
                <a:path w="46670" h="1617" extrusionOk="0">
                  <a:moveTo>
                    <a:pt x="835" y="0"/>
                  </a:moveTo>
                  <a:cubicBezTo>
                    <a:pt x="365" y="0"/>
                    <a:pt x="0" y="339"/>
                    <a:pt x="0" y="809"/>
                  </a:cubicBezTo>
                  <a:cubicBezTo>
                    <a:pt x="0" y="1252"/>
                    <a:pt x="365" y="1617"/>
                    <a:pt x="835" y="1617"/>
                  </a:cubicBezTo>
                  <a:lnTo>
                    <a:pt x="46669" y="1617"/>
                  </a:lnTo>
                  <a:lnTo>
                    <a:pt x="46669" y="0"/>
                  </a:ln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4" name="Google Shape;2604;p40"/>
            <p:cNvSpPr/>
            <p:nvPr/>
          </p:nvSpPr>
          <p:spPr>
            <a:xfrm>
              <a:off x="3849750" y="3434325"/>
              <a:ext cx="1166750" cy="41100"/>
            </a:xfrm>
            <a:custGeom>
              <a:avLst/>
              <a:gdLst/>
              <a:ahLst/>
              <a:cxnLst/>
              <a:rect l="l" t="t" r="r" b="b"/>
              <a:pathLst>
                <a:path w="46670" h="1644" extrusionOk="0">
                  <a:moveTo>
                    <a:pt x="835" y="1"/>
                  </a:moveTo>
                  <a:cubicBezTo>
                    <a:pt x="365" y="1"/>
                    <a:pt x="0" y="366"/>
                    <a:pt x="0" y="835"/>
                  </a:cubicBezTo>
                  <a:cubicBezTo>
                    <a:pt x="0" y="1278"/>
                    <a:pt x="365" y="1643"/>
                    <a:pt x="835" y="1643"/>
                  </a:cubicBezTo>
                  <a:lnTo>
                    <a:pt x="46669" y="1643"/>
                  </a:lnTo>
                  <a:lnTo>
                    <a:pt x="46669" y="1"/>
                  </a:ln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5" name="Google Shape;2605;p40"/>
            <p:cNvSpPr/>
            <p:nvPr/>
          </p:nvSpPr>
          <p:spPr>
            <a:xfrm>
              <a:off x="3849750" y="3665725"/>
              <a:ext cx="1166750" cy="41075"/>
            </a:xfrm>
            <a:custGeom>
              <a:avLst/>
              <a:gdLst/>
              <a:ahLst/>
              <a:cxnLst/>
              <a:rect l="l" t="t" r="r" b="b"/>
              <a:pathLst>
                <a:path w="46670" h="1643" extrusionOk="0">
                  <a:moveTo>
                    <a:pt x="835" y="0"/>
                  </a:moveTo>
                  <a:cubicBezTo>
                    <a:pt x="365" y="0"/>
                    <a:pt x="0" y="365"/>
                    <a:pt x="0" y="835"/>
                  </a:cubicBezTo>
                  <a:cubicBezTo>
                    <a:pt x="0" y="1278"/>
                    <a:pt x="365" y="1643"/>
                    <a:pt x="835" y="1643"/>
                  </a:cubicBezTo>
                  <a:lnTo>
                    <a:pt x="46669" y="1643"/>
                  </a:lnTo>
                  <a:lnTo>
                    <a:pt x="46669" y="0"/>
                  </a:ln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6" name="Google Shape;2606;p40"/>
            <p:cNvSpPr/>
            <p:nvPr/>
          </p:nvSpPr>
          <p:spPr>
            <a:xfrm>
              <a:off x="4979325" y="1472425"/>
              <a:ext cx="75625" cy="2452725"/>
            </a:xfrm>
            <a:custGeom>
              <a:avLst/>
              <a:gdLst/>
              <a:ahLst/>
              <a:cxnLst/>
              <a:rect l="l" t="t" r="r" b="b"/>
              <a:pathLst>
                <a:path w="3025" h="98109" extrusionOk="0">
                  <a:moveTo>
                    <a:pt x="3025" y="0"/>
                  </a:moveTo>
                  <a:cubicBezTo>
                    <a:pt x="1330" y="0"/>
                    <a:pt x="0" y="1382"/>
                    <a:pt x="0" y="3051"/>
                  </a:cubicBezTo>
                  <a:lnTo>
                    <a:pt x="0" y="98109"/>
                  </a:lnTo>
                  <a:lnTo>
                    <a:pt x="3025" y="98109"/>
                  </a:lnTo>
                  <a:lnTo>
                    <a:pt x="3025" y="0"/>
                  </a:ln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7" name="Google Shape;2607;p40"/>
            <p:cNvSpPr/>
            <p:nvPr/>
          </p:nvSpPr>
          <p:spPr>
            <a:xfrm>
              <a:off x="5054925" y="1472425"/>
              <a:ext cx="41100" cy="2453375"/>
            </a:xfrm>
            <a:custGeom>
              <a:avLst/>
              <a:gdLst/>
              <a:ahLst/>
              <a:cxnLst/>
              <a:rect l="l" t="t" r="r" b="b"/>
              <a:pathLst>
                <a:path w="1644" h="98135" extrusionOk="0">
                  <a:moveTo>
                    <a:pt x="1" y="0"/>
                  </a:moveTo>
                  <a:lnTo>
                    <a:pt x="1" y="98135"/>
                  </a:lnTo>
                  <a:lnTo>
                    <a:pt x="1643" y="98135"/>
                  </a:lnTo>
                  <a:lnTo>
                    <a:pt x="1643" y="0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8" name="Google Shape;2608;p40"/>
            <p:cNvSpPr/>
            <p:nvPr/>
          </p:nvSpPr>
          <p:spPr>
            <a:xfrm>
              <a:off x="5450575" y="3449975"/>
              <a:ext cx="168850" cy="401525"/>
            </a:xfrm>
            <a:custGeom>
              <a:avLst/>
              <a:gdLst/>
              <a:ahLst/>
              <a:cxnLst/>
              <a:rect l="l" t="t" r="r" b="b"/>
              <a:pathLst>
                <a:path w="6754" h="16061" extrusionOk="0">
                  <a:moveTo>
                    <a:pt x="4902" y="0"/>
                  </a:moveTo>
                  <a:lnTo>
                    <a:pt x="4902" y="26"/>
                  </a:lnTo>
                  <a:cubicBezTo>
                    <a:pt x="2190" y="26"/>
                    <a:pt x="0" y="3624"/>
                    <a:pt x="0" y="8057"/>
                  </a:cubicBezTo>
                  <a:cubicBezTo>
                    <a:pt x="0" y="12489"/>
                    <a:pt x="2190" y="16061"/>
                    <a:pt x="4902" y="16061"/>
                  </a:cubicBezTo>
                  <a:lnTo>
                    <a:pt x="6753" y="16061"/>
                  </a:lnTo>
                  <a:lnTo>
                    <a:pt x="6753" y="0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9" name="Google Shape;2609;p40"/>
            <p:cNvSpPr/>
            <p:nvPr/>
          </p:nvSpPr>
          <p:spPr>
            <a:xfrm>
              <a:off x="5497500" y="3450625"/>
              <a:ext cx="244450" cy="400875"/>
            </a:xfrm>
            <a:custGeom>
              <a:avLst/>
              <a:gdLst/>
              <a:ahLst/>
              <a:cxnLst/>
              <a:rect l="l" t="t" r="r" b="b"/>
              <a:pathLst>
                <a:path w="9778" h="16035" extrusionOk="0">
                  <a:moveTo>
                    <a:pt x="4876" y="0"/>
                  </a:moveTo>
                  <a:cubicBezTo>
                    <a:pt x="2191" y="0"/>
                    <a:pt x="1" y="3598"/>
                    <a:pt x="1" y="8031"/>
                  </a:cubicBezTo>
                  <a:cubicBezTo>
                    <a:pt x="1" y="12463"/>
                    <a:pt x="2191" y="16035"/>
                    <a:pt x="4876" y="16035"/>
                  </a:cubicBezTo>
                  <a:cubicBezTo>
                    <a:pt x="7588" y="16035"/>
                    <a:pt x="9778" y="12463"/>
                    <a:pt x="9778" y="8031"/>
                  </a:cubicBezTo>
                  <a:cubicBezTo>
                    <a:pt x="9778" y="3598"/>
                    <a:pt x="7588" y="0"/>
                    <a:pt x="4876" y="0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0" name="Google Shape;2610;p40"/>
            <p:cNvSpPr/>
            <p:nvPr/>
          </p:nvSpPr>
          <p:spPr>
            <a:xfrm>
              <a:off x="5481200" y="3376975"/>
              <a:ext cx="231425" cy="548825"/>
            </a:xfrm>
            <a:custGeom>
              <a:avLst/>
              <a:gdLst/>
              <a:ahLst/>
              <a:cxnLst/>
              <a:rect l="l" t="t" r="r" b="b"/>
              <a:pathLst>
                <a:path w="9257" h="21953" extrusionOk="0">
                  <a:moveTo>
                    <a:pt x="6701" y="0"/>
                  </a:moveTo>
                  <a:cubicBezTo>
                    <a:pt x="2999" y="0"/>
                    <a:pt x="1" y="4902"/>
                    <a:pt x="1" y="10977"/>
                  </a:cubicBezTo>
                  <a:cubicBezTo>
                    <a:pt x="1" y="17025"/>
                    <a:pt x="2999" y="21953"/>
                    <a:pt x="6701" y="21953"/>
                  </a:cubicBezTo>
                  <a:lnTo>
                    <a:pt x="9256" y="21953"/>
                  </a:lnTo>
                  <a:lnTo>
                    <a:pt x="9256" y="0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1" name="Google Shape;2611;p40"/>
            <p:cNvSpPr/>
            <p:nvPr/>
          </p:nvSpPr>
          <p:spPr>
            <a:xfrm>
              <a:off x="5544425" y="3376975"/>
              <a:ext cx="335700" cy="548825"/>
            </a:xfrm>
            <a:custGeom>
              <a:avLst/>
              <a:gdLst/>
              <a:ahLst/>
              <a:cxnLst/>
              <a:rect l="l" t="t" r="r" b="b"/>
              <a:pathLst>
                <a:path w="13428" h="21953" extrusionOk="0">
                  <a:moveTo>
                    <a:pt x="6727" y="0"/>
                  </a:moveTo>
                  <a:cubicBezTo>
                    <a:pt x="3025" y="0"/>
                    <a:pt x="1" y="4902"/>
                    <a:pt x="1" y="10977"/>
                  </a:cubicBezTo>
                  <a:cubicBezTo>
                    <a:pt x="1" y="17025"/>
                    <a:pt x="3025" y="21953"/>
                    <a:pt x="6727" y="21953"/>
                  </a:cubicBezTo>
                  <a:cubicBezTo>
                    <a:pt x="10430" y="21953"/>
                    <a:pt x="13428" y="17025"/>
                    <a:pt x="13428" y="10977"/>
                  </a:cubicBezTo>
                  <a:cubicBezTo>
                    <a:pt x="13428" y="4902"/>
                    <a:pt x="10430" y="0"/>
                    <a:pt x="6727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2" name="Google Shape;2612;p40"/>
            <p:cNvSpPr/>
            <p:nvPr/>
          </p:nvSpPr>
          <p:spPr>
            <a:xfrm>
              <a:off x="5712600" y="3629225"/>
              <a:ext cx="1039000" cy="44350"/>
            </a:xfrm>
            <a:custGeom>
              <a:avLst/>
              <a:gdLst/>
              <a:ahLst/>
              <a:cxnLst/>
              <a:rect l="l" t="t" r="r" b="b"/>
              <a:pathLst>
                <a:path w="41560" h="1774" extrusionOk="0">
                  <a:moveTo>
                    <a:pt x="887" y="0"/>
                  </a:moveTo>
                  <a:cubicBezTo>
                    <a:pt x="391" y="0"/>
                    <a:pt x="0" y="391"/>
                    <a:pt x="0" y="887"/>
                  </a:cubicBezTo>
                  <a:cubicBezTo>
                    <a:pt x="0" y="1382"/>
                    <a:pt x="391" y="1773"/>
                    <a:pt x="887" y="1773"/>
                  </a:cubicBezTo>
                  <a:lnTo>
                    <a:pt x="41559" y="1773"/>
                  </a:lnTo>
                  <a:lnTo>
                    <a:pt x="41559" y="0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3" name="Google Shape;2613;p40"/>
            <p:cNvSpPr/>
            <p:nvPr/>
          </p:nvSpPr>
          <p:spPr>
            <a:xfrm>
              <a:off x="6529950" y="3376975"/>
              <a:ext cx="230775" cy="548825"/>
            </a:xfrm>
            <a:custGeom>
              <a:avLst/>
              <a:gdLst/>
              <a:ahLst/>
              <a:cxnLst/>
              <a:rect l="l" t="t" r="r" b="b"/>
              <a:pathLst>
                <a:path w="9231" h="21953" extrusionOk="0">
                  <a:moveTo>
                    <a:pt x="6701" y="0"/>
                  </a:moveTo>
                  <a:cubicBezTo>
                    <a:pt x="2999" y="0"/>
                    <a:pt x="1" y="4902"/>
                    <a:pt x="1" y="10977"/>
                  </a:cubicBezTo>
                  <a:cubicBezTo>
                    <a:pt x="1" y="17025"/>
                    <a:pt x="2999" y="21953"/>
                    <a:pt x="6701" y="21953"/>
                  </a:cubicBezTo>
                  <a:lnTo>
                    <a:pt x="9230" y="21953"/>
                  </a:lnTo>
                  <a:lnTo>
                    <a:pt x="9230" y="0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4" name="Google Shape;2614;p40"/>
            <p:cNvSpPr/>
            <p:nvPr/>
          </p:nvSpPr>
          <p:spPr>
            <a:xfrm>
              <a:off x="6593175" y="3376975"/>
              <a:ext cx="335700" cy="548825"/>
            </a:xfrm>
            <a:custGeom>
              <a:avLst/>
              <a:gdLst/>
              <a:ahLst/>
              <a:cxnLst/>
              <a:rect l="l" t="t" r="r" b="b"/>
              <a:pathLst>
                <a:path w="13428" h="21953" extrusionOk="0">
                  <a:moveTo>
                    <a:pt x="6701" y="0"/>
                  </a:moveTo>
                  <a:cubicBezTo>
                    <a:pt x="2999" y="0"/>
                    <a:pt x="1" y="4902"/>
                    <a:pt x="1" y="10977"/>
                  </a:cubicBezTo>
                  <a:cubicBezTo>
                    <a:pt x="1" y="17025"/>
                    <a:pt x="2999" y="21953"/>
                    <a:pt x="6701" y="21953"/>
                  </a:cubicBezTo>
                  <a:cubicBezTo>
                    <a:pt x="10430" y="21953"/>
                    <a:pt x="13428" y="17025"/>
                    <a:pt x="13428" y="10977"/>
                  </a:cubicBezTo>
                  <a:cubicBezTo>
                    <a:pt x="13428" y="4902"/>
                    <a:pt x="10430" y="0"/>
                    <a:pt x="6701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5" name="Google Shape;2615;p40"/>
            <p:cNvSpPr/>
            <p:nvPr/>
          </p:nvSpPr>
          <p:spPr>
            <a:xfrm>
              <a:off x="6642075" y="3449975"/>
              <a:ext cx="168825" cy="401525"/>
            </a:xfrm>
            <a:custGeom>
              <a:avLst/>
              <a:gdLst/>
              <a:ahLst/>
              <a:cxnLst/>
              <a:rect l="l" t="t" r="r" b="b"/>
              <a:pathLst>
                <a:path w="6753" h="16061" extrusionOk="0">
                  <a:moveTo>
                    <a:pt x="4902" y="0"/>
                  </a:moveTo>
                  <a:lnTo>
                    <a:pt x="4902" y="26"/>
                  </a:lnTo>
                  <a:cubicBezTo>
                    <a:pt x="2190" y="26"/>
                    <a:pt x="0" y="3624"/>
                    <a:pt x="0" y="8057"/>
                  </a:cubicBezTo>
                  <a:cubicBezTo>
                    <a:pt x="0" y="12489"/>
                    <a:pt x="2190" y="16061"/>
                    <a:pt x="4902" y="16061"/>
                  </a:cubicBezTo>
                  <a:lnTo>
                    <a:pt x="6753" y="16061"/>
                  </a:lnTo>
                  <a:lnTo>
                    <a:pt x="6753" y="0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6" name="Google Shape;2616;p40"/>
            <p:cNvSpPr/>
            <p:nvPr/>
          </p:nvSpPr>
          <p:spPr>
            <a:xfrm>
              <a:off x="6688350" y="3450625"/>
              <a:ext cx="244450" cy="400875"/>
            </a:xfrm>
            <a:custGeom>
              <a:avLst/>
              <a:gdLst/>
              <a:ahLst/>
              <a:cxnLst/>
              <a:rect l="l" t="t" r="r" b="b"/>
              <a:pathLst>
                <a:path w="9778" h="16035" extrusionOk="0">
                  <a:moveTo>
                    <a:pt x="4902" y="0"/>
                  </a:moveTo>
                  <a:cubicBezTo>
                    <a:pt x="2190" y="0"/>
                    <a:pt x="0" y="3598"/>
                    <a:pt x="0" y="8031"/>
                  </a:cubicBezTo>
                  <a:cubicBezTo>
                    <a:pt x="0" y="12463"/>
                    <a:pt x="2190" y="16035"/>
                    <a:pt x="4902" y="16035"/>
                  </a:cubicBezTo>
                  <a:cubicBezTo>
                    <a:pt x="7587" y="16035"/>
                    <a:pt x="9777" y="12463"/>
                    <a:pt x="9777" y="8031"/>
                  </a:cubicBezTo>
                  <a:cubicBezTo>
                    <a:pt x="9777" y="3598"/>
                    <a:pt x="7587" y="0"/>
                    <a:pt x="4902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17" name="Google Shape;2617;p40"/>
          <p:cNvGrpSpPr/>
          <p:nvPr/>
        </p:nvGrpSpPr>
        <p:grpSpPr>
          <a:xfrm>
            <a:off x="5850639" y="1455022"/>
            <a:ext cx="1063992" cy="2993163"/>
            <a:chOff x="2027950" y="1511525"/>
            <a:chExt cx="956225" cy="2690000"/>
          </a:xfrm>
        </p:grpSpPr>
        <p:sp>
          <p:nvSpPr>
            <p:cNvPr id="2618" name="Google Shape;2618;p40"/>
            <p:cNvSpPr/>
            <p:nvPr/>
          </p:nvSpPr>
          <p:spPr>
            <a:xfrm>
              <a:off x="2483575" y="1586700"/>
              <a:ext cx="228800" cy="230875"/>
            </a:xfrm>
            <a:custGeom>
              <a:avLst/>
              <a:gdLst/>
              <a:ahLst/>
              <a:cxnLst/>
              <a:rect l="l" t="t" r="r" b="b"/>
              <a:pathLst>
                <a:path w="9152" h="9235" extrusionOk="0">
                  <a:moveTo>
                    <a:pt x="1920" y="0"/>
                  </a:moveTo>
                  <a:cubicBezTo>
                    <a:pt x="1705" y="0"/>
                    <a:pt x="1491" y="14"/>
                    <a:pt x="1278" y="44"/>
                  </a:cubicBezTo>
                  <a:cubicBezTo>
                    <a:pt x="0" y="617"/>
                    <a:pt x="235" y="3564"/>
                    <a:pt x="391" y="5050"/>
                  </a:cubicBezTo>
                  <a:cubicBezTo>
                    <a:pt x="391" y="5050"/>
                    <a:pt x="5100" y="9235"/>
                    <a:pt x="7038" y="9235"/>
                  </a:cubicBezTo>
                  <a:cubicBezTo>
                    <a:pt x="7175" y="9235"/>
                    <a:pt x="7298" y="9214"/>
                    <a:pt x="7405" y="9169"/>
                  </a:cubicBezTo>
                  <a:cubicBezTo>
                    <a:pt x="8995" y="8465"/>
                    <a:pt x="9152" y="4711"/>
                    <a:pt x="8734" y="3876"/>
                  </a:cubicBezTo>
                  <a:cubicBezTo>
                    <a:pt x="8344" y="3095"/>
                    <a:pt x="5114" y="0"/>
                    <a:pt x="1920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9" name="Google Shape;2619;p40"/>
            <p:cNvSpPr/>
            <p:nvPr/>
          </p:nvSpPr>
          <p:spPr>
            <a:xfrm>
              <a:off x="2103575" y="1949700"/>
              <a:ext cx="386550" cy="617800"/>
            </a:xfrm>
            <a:custGeom>
              <a:avLst/>
              <a:gdLst/>
              <a:ahLst/>
              <a:cxnLst/>
              <a:rect l="l" t="t" r="r" b="b"/>
              <a:pathLst>
                <a:path w="15462" h="24712" extrusionOk="0">
                  <a:moveTo>
                    <a:pt x="12640" y="1"/>
                  </a:moveTo>
                  <a:cubicBezTo>
                    <a:pt x="11736" y="1"/>
                    <a:pt x="10847" y="470"/>
                    <a:pt x="10377" y="1323"/>
                  </a:cubicBezTo>
                  <a:lnTo>
                    <a:pt x="10299" y="1454"/>
                  </a:lnTo>
                  <a:cubicBezTo>
                    <a:pt x="9829" y="2366"/>
                    <a:pt x="9517" y="3357"/>
                    <a:pt x="9464" y="4400"/>
                  </a:cubicBezTo>
                  <a:cubicBezTo>
                    <a:pt x="9360" y="5417"/>
                    <a:pt x="9230" y="6460"/>
                    <a:pt x="9073" y="7450"/>
                  </a:cubicBezTo>
                  <a:cubicBezTo>
                    <a:pt x="8917" y="8415"/>
                    <a:pt x="8787" y="9432"/>
                    <a:pt x="8578" y="10370"/>
                  </a:cubicBezTo>
                  <a:cubicBezTo>
                    <a:pt x="8422" y="11283"/>
                    <a:pt x="8187" y="12169"/>
                    <a:pt x="7874" y="13030"/>
                  </a:cubicBezTo>
                  <a:lnTo>
                    <a:pt x="7770" y="13290"/>
                  </a:lnTo>
                  <a:lnTo>
                    <a:pt x="7665" y="13499"/>
                  </a:lnTo>
                  <a:lnTo>
                    <a:pt x="7353" y="14099"/>
                  </a:lnTo>
                  <a:lnTo>
                    <a:pt x="6962" y="14724"/>
                  </a:lnTo>
                  <a:lnTo>
                    <a:pt x="6518" y="15324"/>
                  </a:lnTo>
                  <a:cubicBezTo>
                    <a:pt x="5945" y="16158"/>
                    <a:pt x="5293" y="16967"/>
                    <a:pt x="4641" y="17775"/>
                  </a:cubicBezTo>
                  <a:cubicBezTo>
                    <a:pt x="3311" y="19417"/>
                    <a:pt x="1930" y="21008"/>
                    <a:pt x="522" y="22598"/>
                  </a:cubicBezTo>
                  <a:cubicBezTo>
                    <a:pt x="52" y="23067"/>
                    <a:pt x="0" y="23850"/>
                    <a:pt x="470" y="24319"/>
                  </a:cubicBezTo>
                  <a:cubicBezTo>
                    <a:pt x="704" y="24580"/>
                    <a:pt x="1032" y="24711"/>
                    <a:pt x="1363" y="24711"/>
                  </a:cubicBezTo>
                  <a:cubicBezTo>
                    <a:pt x="1659" y="24711"/>
                    <a:pt x="1956" y="24606"/>
                    <a:pt x="2190" y="24397"/>
                  </a:cubicBezTo>
                  <a:cubicBezTo>
                    <a:pt x="3911" y="23094"/>
                    <a:pt x="5580" y="21712"/>
                    <a:pt x="7248" y="20278"/>
                  </a:cubicBezTo>
                  <a:cubicBezTo>
                    <a:pt x="8057" y="19574"/>
                    <a:pt x="8865" y="18818"/>
                    <a:pt x="9699" y="18036"/>
                  </a:cubicBezTo>
                  <a:lnTo>
                    <a:pt x="10273" y="17384"/>
                  </a:lnTo>
                  <a:lnTo>
                    <a:pt x="10872" y="16732"/>
                  </a:lnTo>
                  <a:cubicBezTo>
                    <a:pt x="11081" y="16497"/>
                    <a:pt x="11290" y="16289"/>
                    <a:pt x="11472" y="16028"/>
                  </a:cubicBezTo>
                  <a:lnTo>
                    <a:pt x="11811" y="15559"/>
                  </a:lnTo>
                  <a:lnTo>
                    <a:pt x="12072" y="15142"/>
                  </a:lnTo>
                  <a:cubicBezTo>
                    <a:pt x="12645" y="14073"/>
                    <a:pt x="13167" y="12952"/>
                    <a:pt x="13610" y="11778"/>
                  </a:cubicBezTo>
                  <a:cubicBezTo>
                    <a:pt x="14001" y="10709"/>
                    <a:pt x="14314" y="9640"/>
                    <a:pt x="14601" y="8519"/>
                  </a:cubicBezTo>
                  <a:cubicBezTo>
                    <a:pt x="14861" y="7450"/>
                    <a:pt x="15096" y="6381"/>
                    <a:pt x="15305" y="5260"/>
                  </a:cubicBezTo>
                  <a:cubicBezTo>
                    <a:pt x="15409" y="4713"/>
                    <a:pt x="15461" y="4165"/>
                    <a:pt x="15461" y="3592"/>
                  </a:cubicBezTo>
                  <a:cubicBezTo>
                    <a:pt x="15461" y="3018"/>
                    <a:pt x="15409" y="2418"/>
                    <a:pt x="15226" y="1871"/>
                  </a:cubicBezTo>
                  <a:cubicBezTo>
                    <a:pt x="15018" y="1219"/>
                    <a:pt x="14575" y="672"/>
                    <a:pt x="13949" y="359"/>
                  </a:cubicBezTo>
                  <a:cubicBezTo>
                    <a:pt x="13542" y="116"/>
                    <a:pt x="13089" y="1"/>
                    <a:pt x="12640" y="1"/>
                  </a:cubicBezTo>
                  <a:close/>
                </a:path>
              </a:pathLst>
            </a:custGeom>
            <a:solidFill>
              <a:srgbClr val="FFB5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0" name="Google Shape;2620;p40"/>
            <p:cNvSpPr/>
            <p:nvPr/>
          </p:nvSpPr>
          <p:spPr>
            <a:xfrm>
              <a:off x="2027950" y="2504225"/>
              <a:ext cx="151250" cy="120200"/>
            </a:xfrm>
            <a:custGeom>
              <a:avLst/>
              <a:gdLst/>
              <a:ahLst/>
              <a:cxnLst/>
              <a:rect l="l" t="t" r="r" b="b"/>
              <a:pathLst>
                <a:path w="6050" h="4808" extrusionOk="0">
                  <a:moveTo>
                    <a:pt x="4303" y="0"/>
                  </a:moveTo>
                  <a:lnTo>
                    <a:pt x="2295" y="782"/>
                  </a:lnTo>
                  <a:cubicBezTo>
                    <a:pt x="1878" y="939"/>
                    <a:pt x="1487" y="1199"/>
                    <a:pt x="1174" y="1486"/>
                  </a:cubicBezTo>
                  <a:lnTo>
                    <a:pt x="392" y="2268"/>
                  </a:lnTo>
                  <a:cubicBezTo>
                    <a:pt x="1" y="2659"/>
                    <a:pt x="1" y="3285"/>
                    <a:pt x="392" y="3650"/>
                  </a:cubicBezTo>
                  <a:lnTo>
                    <a:pt x="444" y="3676"/>
                  </a:lnTo>
                  <a:lnTo>
                    <a:pt x="1305" y="4537"/>
                  </a:lnTo>
                  <a:cubicBezTo>
                    <a:pt x="1498" y="4716"/>
                    <a:pt x="1743" y="4808"/>
                    <a:pt x="1988" y="4808"/>
                  </a:cubicBezTo>
                  <a:cubicBezTo>
                    <a:pt x="2206" y="4808"/>
                    <a:pt x="2424" y="4736"/>
                    <a:pt x="2608" y="4589"/>
                  </a:cubicBezTo>
                  <a:lnTo>
                    <a:pt x="3755" y="3728"/>
                  </a:lnTo>
                  <a:cubicBezTo>
                    <a:pt x="3755" y="3728"/>
                    <a:pt x="6050" y="2529"/>
                    <a:pt x="5606" y="1199"/>
                  </a:cubicBezTo>
                  <a:lnTo>
                    <a:pt x="4303" y="0"/>
                  </a:lnTo>
                  <a:close/>
                </a:path>
              </a:pathLst>
            </a:custGeom>
            <a:solidFill>
              <a:srgbClr val="FFB5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1" name="Google Shape;2621;p40"/>
            <p:cNvSpPr/>
            <p:nvPr/>
          </p:nvSpPr>
          <p:spPr>
            <a:xfrm>
              <a:off x="2350600" y="1909125"/>
              <a:ext cx="496700" cy="660950"/>
            </a:xfrm>
            <a:custGeom>
              <a:avLst/>
              <a:gdLst/>
              <a:ahLst/>
              <a:cxnLst/>
              <a:rect l="l" t="t" r="r" b="b"/>
              <a:pathLst>
                <a:path w="19868" h="26438" extrusionOk="0">
                  <a:moveTo>
                    <a:pt x="9569" y="0"/>
                  </a:moveTo>
                  <a:lnTo>
                    <a:pt x="2973" y="1095"/>
                  </a:lnTo>
                  <a:cubicBezTo>
                    <a:pt x="1617" y="1304"/>
                    <a:pt x="574" y="2477"/>
                    <a:pt x="496" y="3885"/>
                  </a:cubicBezTo>
                  <a:cubicBezTo>
                    <a:pt x="1" y="11185"/>
                    <a:pt x="1278" y="14679"/>
                    <a:pt x="1513" y="26203"/>
                  </a:cubicBezTo>
                  <a:cubicBezTo>
                    <a:pt x="2008" y="26203"/>
                    <a:pt x="16217" y="26437"/>
                    <a:pt x="16217" y="26437"/>
                  </a:cubicBezTo>
                  <a:cubicBezTo>
                    <a:pt x="15852" y="20180"/>
                    <a:pt x="19085" y="12358"/>
                    <a:pt x="19763" y="4537"/>
                  </a:cubicBezTo>
                  <a:cubicBezTo>
                    <a:pt x="19868" y="2999"/>
                    <a:pt x="18773" y="1617"/>
                    <a:pt x="17286" y="1356"/>
                  </a:cubicBezTo>
                  <a:lnTo>
                    <a:pt x="956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2" name="Google Shape;2622;p40"/>
            <p:cNvSpPr/>
            <p:nvPr/>
          </p:nvSpPr>
          <p:spPr>
            <a:xfrm>
              <a:off x="2490100" y="1748775"/>
              <a:ext cx="192300" cy="262700"/>
            </a:xfrm>
            <a:custGeom>
              <a:avLst/>
              <a:gdLst/>
              <a:ahLst/>
              <a:cxnLst/>
              <a:rect l="l" t="t" r="r" b="b"/>
              <a:pathLst>
                <a:path w="7692" h="10508" extrusionOk="0">
                  <a:moveTo>
                    <a:pt x="7378" y="1"/>
                  </a:moveTo>
                  <a:lnTo>
                    <a:pt x="2425" y="2686"/>
                  </a:lnTo>
                  <a:cubicBezTo>
                    <a:pt x="2738" y="4276"/>
                    <a:pt x="3285" y="6545"/>
                    <a:pt x="991" y="6910"/>
                  </a:cubicBezTo>
                  <a:cubicBezTo>
                    <a:pt x="287" y="7770"/>
                    <a:pt x="0" y="9413"/>
                    <a:pt x="2190" y="10508"/>
                  </a:cubicBezTo>
                  <a:cubicBezTo>
                    <a:pt x="4954" y="9856"/>
                    <a:pt x="7378" y="8422"/>
                    <a:pt x="7691" y="7066"/>
                  </a:cubicBezTo>
                  <a:cubicBezTo>
                    <a:pt x="7144" y="4667"/>
                    <a:pt x="7196" y="2034"/>
                    <a:pt x="7378" y="1"/>
                  </a:cubicBezTo>
                  <a:close/>
                </a:path>
              </a:pathLst>
            </a:custGeom>
            <a:solidFill>
              <a:srgbClr val="FFB5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3" name="Google Shape;2623;p40"/>
            <p:cNvSpPr/>
            <p:nvPr/>
          </p:nvSpPr>
          <p:spPr>
            <a:xfrm>
              <a:off x="2452275" y="1919300"/>
              <a:ext cx="236650" cy="193200"/>
            </a:xfrm>
            <a:custGeom>
              <a:avLst/>
              <a:gdLst/>
              <a:ahLst/>
              <a:cxnLst/>
              <a:rect l="l" t="t" r="r" b="b"/>
              <a:pathLst>
                <a:path w="9466" h="7728" extrusionOk="0">
                  <a:moveTo>
                    <a:pt x="2262" y="0"/>
                  </a:moveTo>
                  <a:cubicBezTo>
                    <a:pt x="2217" y="0"/>
                    <a:pt x="2179" y="20"/>
                    <a:pt x="2165" y="63"/>
                  </a:cubicBezTo>
                  <a:cubicBezTo>
                    <a:pt x="2061" y="167"/>
                    <a:pt x="1" y="2800"/>
                    <a:pt x="2817" y="7650"/>
                  </a:cubicBezTo>
                  <a:cubicBezTo>
                    <a:pt x="2843" y="7676"/>
                    <a:pt x="2869" y="7728"/>
                    <a:pt x="2921" y="7728"/>
                  </a:cubicBezTo>
                  <a:lnTo>
                    <a:pt x="2947" y="7728"/>
                  </a:lnTo>
                  <a:lnTo>
                    <a:pt x="3051" y="7702"/>
                  </a:lnTo>
                  <a:cubicBezTo>
                    <a:pt x="7223" y="4782"/>
                    <a:pt x="9283" y="1418"/>
                    <a:pt x="9439" y="323"/>
                  </a:cubicBezTo>
                  <a:cubicBezTo>
                    <a:pt x="9465" y="219"/>
                    <a:pt x="9413" y="167"/>
                    <a:pt x="9335" y="167"/>
                  </a:cubicBezTo>
                  <a:cubicBezTo>
                    <a:pt x="9310" y="155"/>
                    <a:pt x="9289" y="150"/>
                    <a:pt x="9270" y="150"/>
                  </a:cubicBezTo>
                  <a:cubicBezTo>
                    <a:pt x="9209" y="150"/>
                    <a:pt x="9178" y="205"/>
                    <a:pt x="9178" y="245"/>
                  </a:cubicBezTo>
                  <a:cubicBezTo>
                    <a:pt x="9022" y="1340"/>
                    <a:pt x="7014" y="4495"/>
                    <a:pt x="2973" y="7389"/>
                  </a:cubicBezTo>
                  <a:cubicBezTo>
                    <a:pt x="366" y="2800"/>
                    <a:pt x="2295" y="323"/>
                    <a:pt x="2399" y="219"/>
                  </a:cubicBezTo>
                  <a:cubicBezTo>
                    <a:pt x="2426" y="167"/>
                    <a:pt x="2426" y="63"/>
                    <a:pt x="2373" y="37"/>
                  </a:cubicBezTo>
                  <a:cubicBezTo>
                    <a:pt x="2338" y="13"/>
                    <a:pt x="2298" y="0"/>
                    <a:pt x="226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4" name="Google Shape;2624;p40"/>
            <p:cNvSpPr/>
            <p:nvPr/>
          </p:nvSpPr>
          <p:spPr>
            <a:xfrm>
              <a:off x="2502475" y="2091625"/>
              <a:ext cx="33925" cy="66500"/>
            </a:xfrm>
            <a:custGeom>
              <a:avLst/>
              <a:gdLst/>
              <a:ahLst/>
              <a:cxnLst/>
              <a:rect l="l" t="t" r="r" b="b"/>
              <a:pathLst>
                <a:path w="1357" h="2660" extrusionOk="0">
                  <a:moveTo>
                    <a:pt x="678" y="0"/>
                  </a:moveTo>
                  <a:cubicBezTo>
                    <a:pt x="287" y="0"/>
                    <a:pt x="0" y="287"/>
                    <a:pt x="26" y="652"/>
                  </a:cubicBezTo>
                  <a:lnTo>
                    <a:pt x="26" y="2660"/>
                  </a:lnTo>
                  <a:lnTo>
                    <a:pt x="1356" y="2660"/>
                  </a:lnTo>
                  <a:lnTo>
                    <a:pt x="1356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5" name="Google Shape;2625;p40"/>
            <p:cNvSpPr/>
            <p:nvPr/>
          </p:nvSpPr>
          <p:spPr>
            <a:xfrm>
              <a:off x="2525275" y="2091625"/>
              <a:ext cx="32625" cy="32625"/>
            </a:xfrm>
            <a:custGeom>
              <a:avLst/>
              <a:gdLst/>
              <a:ahLst/>
              <a:cxnLst/>
              <a:rect l="l" t="t" r="r" b="b"/>
              <a:pathLst>
                <a:path w="1305" h="1305" extrusionOk="0">
                  <a:moveTo>
                    <a:pt x="1" y="0"/>
                  </a:moveTo>
                  <a:lnTo>
                    <a:pt x="1" y="652"/>
                  </a:lnTo>
                  <a:cubicBezTo>
                    <a:pt x="1" y="1017"/>
                    <a:pt x="288" y="1304"/>
                    <a:pt x="653" y="1304"/>
                  </a:cubicBezTo>
                  <a:cubicBezTo>
                    <a:pt x="1018" y="1304"/>
                    <a:pt x="1305" y="1017"/>
                    <a:pt x="1305" y="652"/>
                  </a:cubicBezTo>
                  <a:cubicBezTo>
                    <a:pt x="1305" y="313"/>
                    <a:pt x="1018" y="0"/>
                    <a:pt x="65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6" name="Google Shape;2626;p40"/>
            <p:cNvSpPr/>
            <p:nvPr/>
          </p:nvSpPr>
          <p:spPr>
            <a:xfrm>
              <a:off x="2549400" y="1804825"/>
              <a:ext cx="99750" cy="61300"/>
            </a:xfrm>
            <a:custGeom>
              <a:avLst/>
              <a:gdLst/>
              <a:ahLst/>
              <a:cxnLst/>
              <a:rect l="l" t="t" r="r" b="b"/>
              <a:pathLst>
                <a:path w="3990" h="2452" extrusionOk="0">
                  <a:moveTo>
                    <a:pt x="3990" y="1"/>
                  </a:moveTo>
                  <a:lnTo>
                    <a:pt x="235" y="314"/>
                  </a:lnTo>
                  <a:lnTo>
                    <a:pt x="1" y="392"/>
                  </a:lnTo>
                  <a:cubicBezTo>
                    <a:pt x="183" y="1096"/>
                    <a:pt x="261" y="1774"/>
                    <a:pt x="340" y="2452"/>
                  </a:cubicBezTo>
                  <a:cubicBezTo>
                    <a:pt x="1382" y="2452"/>
                    <a:pt x="2451" y="2165"/>
                    <a:pt x="3051" y="1513"/>
                  </a:cubicBezTo>
                  <a:cubicBezTo>
                    <a:pt x="3442" y="1096"/>
                    <a:pt x="3755" y="548"/>
                    <a:pt x="399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7" name="Google Shape;2627;p40"/>
            <p:cNvSpPr/>
            <p:nvPr/>
          </p:nvSpPr>
          <p:spPr>
            <a:xfrm>
              <a:off x="2765800" y="2008850"/>
              <a:ext cx="73675" cy="209900"/>
            </a:xfrm>
            <a:custGeom>
              <a:avLst/>
              <a:gdLst/>
              <a:ahLst/>
              <a:cxnLst/>
              <a:rect l="l" t="t" r="r" b="b"/>
              <a:pathLst>
                <a:path w="2947" h="8396" extrusionOk="0">
                  <a:moveTo>
                    <a:pt x="1591" y="0"/>
                  </a:moveTo>
                  <a:cubicBezTo>
                    <a:pt x="991" y="261"/>
                    <a:pt x="1" y="1851"/>
                    <a:pt x="79" y="3546"/>
                  </a:cubicBezTo>
                  <a:cubicBezTo>
                    <a:pt x="157" y="5319"/>
                    <a:pt x="731" y="7014"/>
                    <a:pt x="1773" y="8395"/>
                  </a:cubicBezTo>
                  <a:cubicBezTo>
                    <a:pt x="2243" y="6284"/>
                    <a:pt x="2686" y="4146"/>
                    <a:pt x="2947" y="1982"/>
                  </a:cubicBezTo>
                  <a:lnTo>
                    <a:pt x="1591" y="0"/>
                  </a:lnTo>
                  <a:close/>
                </a:path>
              </a:pathLst>
            </a:custGeom>
            <a:solidFill>
              <a:srgbClr val="CCA2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8" name="Google Shape;2628;p40"/>
            <p:cNvSpPr/>
            <p:nvPr/>
          </p:nvSpPr>
          <p:spPr>
            <a:xfrm>
              <a:off x="2480975" y="1576325"/>
              <a:ext cx="213800" cy="274075"/>
            </a:xfrm>
            <a:custGeom>
              <a:avLst/>
              <a:gdLst/>
              <a:ahLst/>
              <a:cxnLst/>
              <a:rect l="l" t="t" r="r" b="b"/>
              <a:pathLst>
                <a:path w="8552" h="10963" extrusionOk="0">
                  <a:moveTo>
                    <a:pt x="4680" y="1"/>
                  </a:moveTo>
                  <a:cubicBezTo>
                    <a:pt x="4332" y="1"/>
                    <a:pt x="3977" y="48"/>
                    <a:pt x="3624" y="146"/>
                  </a:cubicBezTo>
                  <a:cubicBezTo>
                    <a:pt x="782" y="980"/>
                    <a:pt x="0" y="5048"/>
                    <a:pt x="365" y="7576"/>
                  </a:cubicBezTo>
                  <a:cubicBezTo>
                    <a:pt x="639" y="9552"/>
                    <a:pt x="2338" y="10963"/>
                    <a:pt x="4129" y="10963"/>
                  </a:cubicBezTo>
                  <a:cubicBezTo>
                    <a:pt x="4891" y="10963"/>
                    <a:pt x="5669" y="10707"/>
                    <a:pt x="6362" y="10132"/>
                  </a:cubicBezTo>
                  <a:cubicBezTo>
                    <a:pt x="7900" y="8854"/>
                    <a:pt x="8004" y="7185"/>
                    <a:pt x="8447" y="4448"/>
                  </a:cubicBezTo>
                  <a:cubicBezTo>
                    <a:pt x="8552" y="3900"/>
                    <a:pt x="8500" y="3327"/>
                    <a:pt x="8395" y="2805"/>
                  </a:cubicBezTo>
                  <a:cubicBezTo>
                    <a:pt x="7898" y="1099"/>
                    <a:pt x="6363" y="1"/>
                    <a:pt x="4680" y="1"/>
                  </a:cubicBezTo>
                  <a:close/>
                </a:path>
              </a:pathLst>
            </a:custGeom>
            <a:solidFill>
              <a:srgbClr val="FFB5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9" name="Google Shape;2629;p40"/>
            <p:cNvSpPr/>
            <p:nvPr/>
          </p:nvSpPr>
          <p:spPr>
            <a:xfrm>
              <a:off x="2470525" y="1511525"/>
              <a:ext cx="341575" cy="230750"/>
            </a:xfrm>
            <a:custGeom>
              <a:avLst/>
              <a:gdLst/>
              <a:ahLst/>
              <a:cxnLst/>
              <a:rect l="l" t="t" r="r" b="b"/>
              <a:pathLst>
                <a:path w="13663" h="9230" extrusionOk="0">
                  <a:moveTo>
                    <a:pt x="2035" y="0"/>
                  </a:moveTo>
                  <a:cubicBezTo>
                    <a:pt x="418" y="235"/>
                    <a:pt x="1" y="1747"/>
                    <a:pt x="679" y="3103"/>
                  </a:cubicBezTo>
                  <a:cubicBezTo>
                    <a:pt x="1306" y="4342"/>
                    <a:pt x="2939" y="4723"/>
                    <a:pt x="4581" y="4723"/>
                  </a:cubicBezTo>
                  <a:cubicBezTo>
                    <a:pt x="5531" y="4723"/>
                    <a:pt x="6485" y="4595"/>
                    <a:pt x="7249" y="4433"/>
                  </a:cubicBezTo>
                  <a:lnTo>
                    <a:pt x="7249" y="4433"/>
                  </a:lnTo>
                  <a:cubicBezTo>
                    <a:pt x="6415" y="6179"/>
                    <a:pt x="7405" y="8291"/>
                    <a:pt x="8553" y="9230"/>
                  </a:cubicBezTo>
                  <a:cubicBezTo>
                    <a:pt x="13663" y="7014"/>
                    <a:pt x="12750" y="3077"/>
                    <a:pt x="10977" y="2868"/>
                  </a:cubicBezTo>
                  <a:cubicBezTo>
                    <a:pt x="11215" y="1001"/>
                    <a:pt x="9684" y="593"/>
                    <a:pt x="8176" y="593"/>
                  </a:cubicBezTo>
                  <a:cubicBezTo>
                    <a:pt x="7369" y="593"/>
                    <a:pt x="6568" y="710"/>
                    <a:pt x="6050" y="783"/>
                  </a:cubicBezTo>
                  <a:cubicBezTo>
                    <a:pt x="5449" y="879"/>
                    <a:pt x="4801" y="984"/>
                    <a:pt x="4189" y="984"/>
                  </a:cubicBezTo>
                  <a:cubicBezTo>
                    <a:pt x="3312" y="984"/>
                    <a:pt x="2511" y="768"/>
                    <a:pt x="2035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0" name="Google Shape;2630;p40"/>
            <p:cNvSpPr/>
            <p:nvPr/>
          </p:nvSpPr>
          <p:spPr>
            <a:xfrm>
              <a:off x="2643950" y="1711400"/>
              <a:ext cx="86675" cy="76325"/>
            </a:xfrm>
            <a:custGeom>
              <a:avLst/>
              <a:gdLst/>
              <a:ahLst/>
              <a:cxnLst/>
              <a:rect l="l" t="t" r="r" b="b"/>
              <a:pathLst>
                <a:path w="3467" h="3053" extrusionOk="0">
                  <a:moveTo>
                    <a:pt x="2025" y="0"/>
                  </a:moveTo>
                  <a:cubicBezTo>
                    <a:pt x="1247" y="0"/>
                    <a:pt x="569" y="866"/>
                    <a:pt x="312" y="1522"/>
                  </a:cubicBezTo>
                  <a:cubicBezTo>
                    <a:pt x="1" y="2287"/>
                    <a:pt x="305" y="3053"/>
                    <a:pt x="1062" y="3053"/>
                  </a:cubicBezTo>
                  <a:cubicBezTo>
                    <a:pt x="1130" y="3053"/>
                    <a:pt x="1201" y="3047"/>
                    <a:pt x="1277" y="3034"/>
                  </a:cubicBezTo>
                  <a:cubicBezTo>
                    <a:pt x="1954" y="2903"/>
                    <a:pt x="2580" y="2512"/>
                    <a:pt x="2971" y="1913"/>
                  </a:cubicBezTo>
                  <a:cubicBezTo>
                    <a:pt x="3467" y="1209"/>
                    <a:pt x="3180" y="270"/>
                    <a:pt x="2293" y="36"/>
                  </a:cubicBezTo>
                  <a:cubicBezTo>
                    <a:pt x="2203" y="12"/>
                    <a:pt x="2113" y="0"/>
                    <a:pt x="2025" y="0"/>
                  </a:cubicBezTo>
                  <a:close/>
                </a:path>
              </a:pathLst>
            </a:custGeom>
            <a:solidFill>
              <a:srgbClr val="FFB5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1" name="Google Shape;2631;p40"/>
            <p:cNvSpPr/>
            <p:nvPr/>
          </p:nvSpPr>
          <p:spPr>
            <a:xfrm>
              <a:off x="2394275" y="2564175"/>
              <a:ext cx="273775" cy="1564350"/>
            </a:xfrm>
            <a:custGeom>
              <a:avLst/>
              <a:gdLst/>
              <a:ahLst/>
              <a:cxnLst/>
              <a:rect l="l" t="t" r="r" b="b"/>
              <a:pathLst>
                <a:path w="10951" h="62574" extrusionOk="0">
                  <a:moveTo>
                    <a:pt x="0" y="1"/>
                  </a:moveTo>
                  <a:cubicBezTo>
                    <a:pt x="0" y="1"/>
                    <a:pt x="548" y="20519"/>
                    <a:pt x="1695" y="28993"/>
                  </a:cubicBezTo>
                  <a:cubicBezTo>
                    <a:pt x="3207" y="40386"/>
                    <a:pt x="3077" y="62573"/>
                    <a:pt x="3077" y="62573"/>
                  </a:cubicBezTo>
                  <a:lnTo>
                    <a:pt x="6336" y="62573"/>
                  </a:lnTo>
                  <a:cubicBezTo>
                    <a:pt x="6336" y="62573"/>
                    <a:pt x="10090" y="40934"/>
                    <a:pt x="8135" y="27898"/>
                  </a:cubicBezTo>
                  <a:cubicBezTo>
                    <a:pt x="8031" y="13767"/>
                    <a:pt x="10951" y="209"/>
                    <a:pt x="10951" y="209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FFB5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2" name="Google Shape;2632;p40"/>
            <p:cNvSpPr/>
            <p:nvPr/>
          </p:nvSpPr>
          <p:spPr>
            <a:xfrm>
              <a:off x="2328450" y="4120675"/>
              <a:ext cx="243150" cy="80850"/>
            </a:xfrm>
            <a:custGeom>
              <a:avLst/>
              <a:gdLst/>
              <a:ahLst/>
              <a:cxnLst/>
              <a:rect l="l" t="t" r="r" b="b"/>
              <a:pathLst>
                <a:path w="9726" h="3234" extrusionOk="0">
                  <a:moveTo>
                    <a:pt x="5710" y="0"/>
                  </a:moveTo>
                  <a:cubicBezTo>
                    <a:pt x="5475" y="0"/>
                    <a:pt x="5241" y="53"/>
                    <a:pt x="5006" y="157"/>
                  </a:cubicBezTo>
                  <a:cubicBezTo>
                    <a:pt x="2972" y="1304"/>
                    <a:pt x="2738" y="1304"/>
                    <a:pt x="496" y="1747"/>
                  </a:cubicBezTo>
                  <a:cubicBezTo>
                    <a:pt x="0" y="1878"/>
                    <a:pt x="209" y="3051"/>
                    <a:pt x="1356" y="3051"/>
                  </a:cubicBezTo>
                  <a:cubicBezTo>
                    <a:pt x="1854" y="3065"/>
                    <a:pt x="2211" y="3069"/>
                    <a:pt x="2496" y="3069"/>
                  </a:cubicBezTo>
                  <a:cubicBezTo>
                    <a:pt x="3136" y="3069"/>
                    <a:pt x="3414" y="3045"/>
                    <a:pt x="4113" y="3045"/>
                  </a:cubicBezTo>
                  <a:cubicBezTo>
                    <a:pt x="4292" y="3045"/>
                    <a:pt x="4498" y="3047"/>
                    <a:pt x="4745" y="3051"/>
                  </a:cubicBezTo>
                  <a:cubicBezTo>
                    <a:pt x="6101" y="3103"/>
                    <a:pt x="8135" y="3181"/>
                    <a:pt x="9230" y="3233"/>
                  </a:cubicBezTo>
                  <a:lnTo>
                    <a:pt x="9282" y="3233"/>
                  </a:lnTo>
                  <a:cubicBezTo>
                    <a:pt x="9543" y="3233"/>
                    <a:pt x="9725" y="2999"/>
                    <a:pt x="9699" y="2738"/>
                  </a:cubicBezTo>
                  <a:lnTo>
                    <a:pt x="9438" y="235"/>
                  </a:lnTo>
                  <a:cubicBezTo>
                    <a:pt x="9412" y="131"/>
                    <a:pt x="9308" y="27"/>
                    <a:pt x="9204" y="27"/>
                  </a:cubicBezTo>
                  <a:lnTo>
                    <a:pt x="5710" y="0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3" name="Google Shape;2633;p40"/>
            <p:cNvSpPr/>
            <p:nvPr/>
          </p:nvSpPr>
          <p:spPr>
            <a:xfrm>
              <a:off x="2415775" y="4110225"/>
              <a:ext cx="44350" cy="18375"/>
            </a:xfrm>
            <a:custGeom>
              <a:avLst/>
              <a:gdLst/>
              <a:ahLst/>
              <a:cxnLst/>
              <a:rect l="l" t="t" r="r" b="b"/>
              <a:pathLst>
                <a:path w="1774" h="735" extrusionOk="0">
                  <a:moveTo>
                    <a:pt x="339" y="142"/>
                  </a:moveTo>
                  <a:cubicBezTo>
                    <a:pt x="602" y="142"/>
                    <a:pt x="1107" y="346"/>
                    <a:pt x="1513" y="549"/>
                  </a:cubicBezTo>
                  <a:cubicBezTo>
                    <a:pt x="1291" y="586"/>
                    <a:pt x="1089" y="603"/>
                    <a:pt x="913" y="603"/>
                  </a:cubicBezTo>
                  <a:cubicBezTo>
                    <a:pt x="591" y="603"/>
                    <a:pt x="353" y="546"/>
                    <a:pt x="235" y="445"/>
                  </a:cubicBezTo>
                  <a:cubicBezTo>
                    <a:pt x="183" y="392"/>
                    <a:pt x="131" y="314"/>
                    <a:pt x="183" y="210"/>
                  </a:cubicBezTo>
                  <a:cubicBezTo>
                    <a:pt x="183" y="210"/>
                    <a:pt x="183" y="184"/>
                    <a:pt x="235" y="158"/>
                  </a:cubicBezTo>
                  <a:cubicBezTo>
                    <a:pt x="263" y="147"/>
                    <a:pt x="298" y="142"/>
                    <a:pt x="339" y="142"/>
                  </a:cubicBezTo>
                  <a:close/>
                  <a:moveTo>
                    <a:pt x="291" y="0"/>
                  </a:moveTo>
                  <a:cubicBezTo>
                    <a:pt x="229" y="0"/>
                    <a:pt x="175" y="9"/>
                    <a:pt x="131" y="27"/>
                  </a:cubicBezTo>
                  <a:cubicBezTo>
                    <a:pt x="79" y="53"/>
                    <a:pt x="53" y="132"/>
                    <a:pt x="1" y="184"/>
                  </a:cubicBezTo>
                  <a:cubicBezTo>
                    <a:pt x="1" y="314"/>
                    <a:pt x="53" y="418"/>
                    <a:pt x="131" y="523"/>
                  </a:cubicBezTo>
                  <a:cubicBezTo>
                    <a:pt x="306" y="684"/>
                    <a:pt x="600" y="735"/>
                    <a:pt x="911" y="735"/>
                  </a:cubicBezTo>
                  <a:cubicBezTo>
                    <a:pt x="1202" y="735"/>
                    <a:pt x="1508" y="691"/>
                    <a:pt x="1748" y="653"/>
                  </a:cubicBezTo>
                  <a:cubicBezTo>
                    <a:pt x="1774" y="653"/>
                    <a:pt x="1774" y="601"/>
                    <a:pt x="1774" y="575"/>
                  </a:cubicBezTo>
                  <a:cubicBezTo>
                    <a:pt x="1774" y="549"/>
                    <a:pt x="1774" y="523"/>
                    <a:pt x="1748" y="523"/>
                  </a:cubicBezTo>
                  <a:cubicBezTo>
                    <a:pt x="1633" y="454"/>
                    <a:pt x="749" y="0"/>
                    <a:pt x="291" y="0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4" name="Google Shape;2634;p40"/>
            <p:cNvSpPr/>
            <p:nvPr/>
          </p:nvSpPr>
          <p:spPr>
            <a:xfrm>
              <a:off x="2432075" y="4094600"/>
              <a:ext cx="28050" cy="32625"/>
            </a:xfrm>
            <a:custGeom>
              <a:avLst/>
              <a:gdLst/>
              <a:ahLst/>
              <a:cxnLst/>
              <a:rect l="l" t="t" r="r" b="b"/>
              <a:pathLst>
                <a:path w="1122" h="1305" extrusionOk="0">
                  <a:moveTo>
                    <a:pt x="340" y="131"/>
                  </a:moveTo>
                  <a:cubicBezTo>
                    <a:pt x="444" y="131"/>
                    <a:pt x="522" y="157"/>
                    <a:pt x="600" y="235"/>
                  </a:cubicBezTo>
                  <a:cubicBezTo>
                    <a:pt x="783" y="496"/>
                    <a:pt x="913" y="783"/>
                    <a:pt x="965" y="1096"/>
                  </a:cubicBezTo>
                  <a:cubicBezTo>
                    <a:pt x="600" y="887"/>
                    <a:pt x="183" y="418"/>
                    <a:pt x="209" y="235"/>
                  </a:cubicBezTo>
                  <a:cubicBezTo>
                    <a:pt x="209" y="183"/>
                    <a:pt x="209" y="157"/>
                    <a:pt x="261" y="131"/>
                  </a:cubicBezTo>
                  <a:close/>
                  <a:moveTo>
                    <a:pt x="340" y="1"/>
                  </a:moveTo>
                  <a:cubicBezTo>
                    <a:pt x="131" y="1"/>
                    <a:pt x="105" y="105"/>
                    <a:pt x="79" y="183"/>
                  </a:cubicBezTo>
                  <a:cubicBezTo>
                    <a:pt x="1" y="522"/>
                    <a:pt x="679" y="1148"/>
                    <a:pt x="1017" y="1304"/>
                  </a:cubicBezTo>
                  <a:cubicBezTo>
                    <a:pt x="1044" y="1278"/>
                    <a:pt x="1044" y="1278"/>
                    <a:pt x="1096" y="1278"/>
                  </a:cubicBezTo>
                  <a:cubicBezTo>
                    <a:pt x="1122" y="1278"/>
                    <a:pt x="1122" y="1226"/>
                    <a:pt x="1122" y="1200"/>
                  </a:cubicBezTo>
                  <a:cubicBezTo>
                    <a:pt x="1122" y="1174"/>
                    <a:pt x="1044" y="418"/>
                    <a:pt x="705" y="131"/>
                  </a:cubicBezTo>
                  <a:cubicBezTo>
                    <a:pt x="600" y="27"/>
                    <a:pt x="470" y="1"/>
                    <a:pt x="340" y="1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5" name="Google Shape;2635;p40"/>
            <p:cNvSpPr/>
            <p:nvPr/>
          </p:nvSpPr>
          <p:spPr>
            <a:xfrm>
              <a:off x="2570900" y="2865950"/>
              <a:ext cx="43050" cy="162975"/>
            </a:xfrm>
            <a:custGeom>
              <a:avLst/>
              <a:gdLst/>
              <a:ahLst/>
              <a:cxnLst/>
              <a:rect l="l" t="t" r="r" b="b"/>
              <a:pathLst>
                <a:path w="1722" h="6519" extrusionOk="0">
                  <a:moveTo>
                    <a:pt x="835" y="1"/>
                  </a:moveTo>
                  <a:lnTo>
                    <a:pt x="835" y="1"/>
                  </a:lnTo>
                  <a:cubicBezTo>
                    <a:pt x="27" y="1018"/>
                    <a:pt x="1" y="3677"/>
                    <a:pt x="1383" y="6519"/>
                  </a:cubicBezTo>
                  <a:cubicBezTo>
                    <a:pt x="1487" y="5241"/>
                    <a:pt x="1591" y="4016"/>
                    <a:pt x="1722" y="2791"/>
                  </a:cubicBezTo>
                  <a:lnTo>
                    <a:pt x="835" y="1"/>
                  </a:lnTo>
                  <a:close/>
                </a:path>
              </a:pathLst>
            </a:custGeom>
            <a:solidFill>
              <a:srgbClr val="000000">
                <a:alpha val="88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6" name="Google Shape;2636;p40"/>
            <p:cNvSpPr/>
            <p:nvPr/>
          </p:nvSpPr>
          <p:spPr>
            <a:xfrm>
              <a:off x="2572225" y="1685550"/>
              <a:ext cx="15650" cy="20225"/>
            </a:xfrm>
            <a:custGeom>
              <a:avLst/>
              <a:gdLst/>
              <a:ahLst/>
              <a:cxnLst/>
              <a:rect l="l" t="t" r="r" b="b"/>
              <a:pathLst>
                <a:path w="626" h="809" extrusionOk="0">
                  <a:moveTo>
                    <a:pt x="339" y="1"/>
                  </a:moveTo>
                  <a:cubicBezTo>
                    <a:pt x="209" y="1"/>
                    <a:pt x="78" y="183"/>
                    <a:pt x="52" y="392"/>
                  </a:cubicBezTo>
                  <a:cubicBezTo>
                    <a:pt x="0" y="574"/>
                    <a:pt x="104" y="809"/>
                    <a:pt x="261" y="809"/>
                  </a:cubicBezTo>
                  <a:cubicBezTo>
                    <a:pt x="443" y="809"/>
                    <a:pt x="574" y="652"/>
                    <a:pt x="600" y="418"/>
                  </a:cubicBezTo>
                  <a:cubicBezTo>
                    <a:pt x="626" y="183"/>
                    <a:pt x="469" y="1"/>
                    <a:pt x="339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7" name="Google Shape;2637;p40"/>
            <p:cNvSpPr/>
            <p:nvPr/>
          </p:nvSpPr>
          <p:spPr>
            <a:xfrm>
              <a:off x="2494000" y="1677725"/>
              <a:ext cx="15675" cy="20900"/>
            </a:xfrm>
            <a:custGeom>
              <a:avLst/>
              <a:gdLst/>
              <a:ahLst/>
              <a:cxnLst/>
              <a:rect l="l" t="t" r="r" b="b"/>
              <a:pathLst>
                <a:path w="627" h="836" extrusionOk="0">
                  <a:moveTo>
                    <a:pt x="339" y="1"/>
                  </a:moveTo>
                  <a:cubicBezTo>
                    <a:pt x="209" y="1"/>
                    <a:pt x="79" y="209"/>
                    <a:pt x="53" y="392"/>
                  </a:cubicBezTo>
                  <a:cubicBezTo>
                    <a:pt x="0" y="600"/>
                    <a:pt x="105" y="835"/>
                    <a:pt x="261" y="835"/>
                  </a:cubicBezTo>
                  <a:cubicBezTo>
                    <a:pt x="444" y="835"/>
                    <a:pt x="548" y="653"/>
                    <a:pt x="600" y="444"/>
                  </a:cubicBezTo>
                  <a:cubicBezTo>
                    <a:pt x="626" y="235"/>
                    <a:pt x="470" y="1"/>
                    <a:pt x="339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8" name="Google Shape;2638;p40"/>
            <p:cNvSpPr/>
            <p:nvPr/>
          </p:nvSpPr>
          <p:spPr>
            <a:xfrm>
              <a:off x="2509650" y="1694025"/>
              <a:ext cx="31950" cy="54400"/>
            </a:xfrm>
            <a:custGeom>
              <a:avLst/>
              <a:gdLst/>
              <a:ahLst/>
              <a:cxnLst/>
              <a:rect l="l" t="t" r="r" b="b"/>
              <a:pathLst>
                <a:path w="1278" h="2176" extrusionOk="0">
                  <a:moveTo>
                    <a:pt x="1278" y="1"/>
                  </a:moveTo>
                  <a:lnTo>
                    <a:pt x="1278" y="1"/>
                  </a:lnTo>
                  <a:cubicBezTo>
                    <a:pt x="939" y="652"/>
                    <a:pt x="522" y="1278"/>
                    <a:pt x="0" y="1826"/>
                  </a:cubicBezTo>
                  <a:cubicBezTo>
                    <a:pt x="245" y="2048"/>
                    <a:pt x="566" y="2176"/>
                    <a:pt x="898" y="2176"/>
                  </a:cubicBezTo>
                  <a:cubicBezTo>
                    <a:pt x="955" y="2176"/>
                    <a:pt x="1012" y="2172"/>
                    <a:pt x="1069" y="2165"/>
                  </a:cubicBezTo>
                  <a:lnTo>
                    <a:pt x="1278" y="1"/>
                  </a:lnTo>
                  <a:close/>
                </a:path>
              </a:pathLst>
            </a:custGeom>
            <a:solidFill>
              <a:srgbClr val="B55B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9" name="Google Shape;2639;p40"/>
            <p:cNvSpPr/>
            <p:nvPr/>
          </p:nvSpPr>
          <p:spPr>
            <a:xfrm>
              <a:off x="2549400" y="1747625"/>
              <a:ext cx="43700" cy="17475"/>
            </a:xfrm>
            <a:custGeom>
              <a:avLst/>
              <a:gdLst/>
              <a:ahLst/>
              <a:cxnLst/>
              <a:rect l="l" t="t" r="r" b="b"/>
              <a:pathLst>
                <a:path w="1748" h="699" extrusionOk="0">
                  <a:moveTo>
                    <a:pt x="1656" y="1"/>
                  </a:moveTo>
                  <a:cubicBezTo>
                    <a:pt x="1643" y="1"/>
                    <a:pt x="1630" y="8"/>
                    <a:pt x="1617" y="21"/>
                  </a:cubicBezTo>
                  <a:cubicBezTo>
                    <a:pt x="1280" y="380"/>
                    <a:pt x="808" y="584"/>
                    <a:pt x="318" y="584"/>
                  </a:cubicBezTo>
                  <a:cubicBezTo>
                    <a:pt x="238" y="584"/>
                    <a:pt x="159" y="579"/>
                    <a:pt x="79" y="568"/>
                  </a:cubicBezTo>
                  <a:cubicBezTo>
                    <a:pt x="53" y="568"/>
                    <a:pt x="1" y="594"/>
                    <a:pt x="1" y="646"/>
                  </a:cubicBezTo>
                  <a:cubicBezTo>
                    <a:pt x="1" y="672"/>
                    <a:pt x="53" y="698"/>
                    <a:pt x="79" y="698"/>
                  </a:cubicBezTo>
                  <a:lnTo>
                    <a:pt x="366" y="698"/>
                  </a:lnTo>
                  <a:cubicBezTo>
                    <a:pt x="887" y="698"/>
                    <a:pt x="1382" y="464"/>
                    <a:pt x="1695" y="125"/>
                  </a:cubicBezTo>
                  <a:cubicBezTo>
                    <a:pt x="1747" y="73"/>
                    <a:pt x="1747" y="47"/>
                    <a:pt x="1695" y="21"/>
                  </a:cubicBezTo>
                  <a:cubicBezTo>
                    <a:pt x="1682" y="8"/>
                    <a:pt x="1669" y="1"/>
                    <a:pt x="1656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0" name="Google Shape;2640;p40"/>
            <p:cNvSpPr/>
            <p:nvPr/>
          </p:nvSpPr>
          <p:spPr>
            <a:xfrm>
              <a:off x="2574825" y="1637975"/>
              <a:ext cx="30000" cy="22175"/>
            </a:xfrm>
            <a:custGeom>
              <a:avLst/>
              <a:gdLst/>
              <a:ahLst/>
              <a:cxnLst/>
              <a:rect l="l" t="t" r="r" b="b"/>
              <a:pathLst>
                <a:path w="1200" h="887" extrusionOk="0">
                  <a:moveTo>
                    <a:pt x="157" y="0"/>
                  </a:moveTo>
                  <a:cubicBezTo>
                    <a:pt x="105" y="0"/>
                    <a:pt x="26" y="26"/>
                    <a:pt x="0" y="105"/>
                  </a:cubicBezTo>
                  <a:cubicBezTo>
                    <a:pt x="0" y="157"/>
                    <a:pt x="26" y="235"/>
                    <a:pt x="105" y="261"/>
                  </a:cubicBezTo>
                  <a:lnTo>
                    <a:pt x="131" y="261"/>
                  </a:lnTo>
                  <a:cubicBezTo>
                    <a:pt x="470" y="287"/>
                    <a:pt x="783" y="496"/>
                    <a:pt x="939" y="783"/>
                  </a:cubicBezTo>
                  <a:cubicBezTo>
                    <a:pt x="1017" y="861"/>
                    <a:pt x="1043" y="887"/>
                    <a:pt x="1069" y="887"/>
                  </a:cubicBezTo>
                  <a:cubicBezTo>
                    <a:pt x="1122" y="887"/>
                    <a:pt x="1122" y="887"/>
                    <a:pt x="1148" y="861"/>
                  </a:cubicBezTo>
                  <a:cubicBezTo>
                    <a:pt x="1200" y="809"/>
                    <a:pt x="1200" y="730"/>
                    <a:pt x="1174" y="652"/>
                  </a:cubicBezTo>
                  <a:cubicBezTo>
                    <a:pt x="939" y="287"/>
                    <a:pt x="600" y="26"/>
                    <a:pt x="157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1" name="Google Shape;2641;p40"/>
            <p:cNvSpPr/>
            <p:nvPr/>
          </p:nvSpPr>
          <p:spPr>
            <a:xfrm>
              <a:off x="2488775" y="1650350"/>
              <a:ext cx="31325" cy="17625"/>
            </a:xfrm>
            <a:custGeom>
              <a:avLst/>
              <a:gdLst/>
              <a:ahLst/>
              <a:cxnLst/>
              <a:rect l="l" t="t" r="r" b="b"/>
              <a:pathLst>
                <a:path w="1253" h="705" extrusionOk="0">
                  <a:moveTo>
                    <a:pt x="1122" y="1"/>
                  </a:moveTo>
                  <a:cubicBezTo>
                    <a:pt x="705" y="1"/>
                    <a:pt x="288" y="157"/>
                    <a:pt x="27" y="522"/>
                  </a:cubicBezTo>
                  <a:cubicBezTo>
                    <a:pt x="1" y="574"/>
                    <a:pt x="1" y="653"/>
                    <a:pt x="53" y="705"/>
                  </a:cubicBezTo>
                  <a:cubicBezTo>
                    <a:pt x="92" y="692"/>
                    <a:pt x="112" y="685"/>
                    <a:pt x="125" y="685"/>
                  </a:cubicBezTo>
                  <a:cubicBezTo>
                    <a:pt x="138" y="685"/>
                    <a:pt x="144" y="692"/>
                    <a:pt x="157" y="705"/>
                  </a:cubicBezTo>
                  <a:cubicBezTo>
                    <a:pt x="183" y="705"/>
                    <a:pt x="262" y="679"/>
                    <a:pt x="288" y="653"/>
                  </a:cubicBezTo>
                  <a:cubicBezTo>
                    <a:pt x="470" y="392"/>
                    <a:pt x="809" y="235"/>
                    <a:pt x="1122" y="235"/>
                  </a:cubicBezTo>
                  <a:cubicBezTo>
                    <a:pt x="1200" y="235"/>
                    <a:pt x="1252" y="183"/>
                    <a:pt x="1252" y="131"/>
                  </a:cubicBezTo>
                  <a:cubicBezTo>
                    <a:pt x="1252" y="53"/>
                    <a:pt x="1226" y="1"/>
                    <a:pt x="1122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2" name="Google Shape;2642;p40"/>
            <p:cNvSpPr/>
            <p:nvPr/>
          </p:nvSpPr>
          <p:spPr>
            <a:xfrm>
              <a:off x="2512900" y="2566125"/>
              <a:ext cx="454975" cy="1563700"/>
            </a:xfrm>
            <a:custGeom>
              <a:avLst/>
              <a:gdLst/>
              <a:ahLst/>
              <a:cxnLst/>
              <a:rect l="l" t="t" r="r" b="b"/>
              <a:pathLst>
                <a:path w="18199" h="62548" extrusionOk="0">
                  <a:moveTo>
                    <a:pt x="1" y="1"/>
                  </a:moveTo>
                  <a:cubicBezTo>
                    <a:pt x="1" y="1"/>
                    <a:pt x="5476" y="19972"/>
                    <a:pt x="7588" y="28393"/>
                  </a:cubicBezTo>
                  <a:cubicBezTo>
                    <a:pt x="9804" y="37153"/>
                    <a:pt x="15201" y="62469"/>
                    <a:pt x="15201" y="62469"/>
                  </a:cubicBezTo>
                  <a:lnTo>
                    <a:pt x="18147" y="62547"/>
                  </a:lnTo>
                  <a:cubicBezTo>
                    <a:pt x="18199" y="62547"/>
                    <a:pt x="17808" y="37388"/>
                    <a:pt x="13532" y="27481"/>
                  </a:cubicBezTo>
                  <a:cubicBezTo>
                    <a:pt x="11577" y="14836"/>
                    <a:pt x="11133" y="2999"/>
                    <a:pt x="9282" y="157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FFB5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3" name="Google Shape;2643;p40"/>
            <p:cNvSpPr/>
            <p:nvPr/>
          </p:nvSpPr>
          <p:spPr>
            <a:xfrm>
              <a:off x="2787950" y="4120500"/>
              <a:ext cx="196225" cy="81025"/>
            </a:xfrm>
            <a:custGeom>
              <a:avLst/>
              <a:gdLst/>
              <a:ahLst/>
              <a:cxnLst/>
              <a:rect l="l" t="t" r="r" b="b"/>
              <a:pathLst>
                <a:path w="7849" h="3241" extrusionOk="0">
                  <a:moveTo>
                    <a:pt x="3819" y="1"/>
                  </a:moveTo>
                  <a:cubicBezTo>
                    <a:pt x="3618" y="1"/>
                    <a:pt x="3412" y="55"/>
                    <a:pt x="3260" y="164"/>
                  </a:cubicBezTo>
                  <a:cubicBezTo>
                    <a:pt x="2556" y="816"/>
                    <a:pt x="2035" y="1441"/>
                    <a:pt x="496" y="1859"/>
                  </a:cubicBezTo>
                  <a:cubicBezTo>
                    <a:pt x="1" y="1989"/>
                    <a:pt x="262" y="3058"/>
                    <a:pt x="1409" y="3058"/>
                  </a:cubicBezTo>
                  <a:cubicBezTo>
                    <a:pt x="1907" y="3072"/>
                    <a:pt x="2223" y="3076"/>
                    <a:pt x="2447" y="3076"/>
                  </a:cubicBezTo>
                  <a:cubicBezTo>
                    <a:pt x="2950" y="3076"/>
                    <a:pt x="2989" y="3052"/>
                    <a:pt x="3587" y="3052"/>
                  </a:cubicBezTo>
                  <a:cubicBezTo>
                    <a:pt x="3740" y="3052"/>
                    <a:pt x="3929" y="3054"/>
                    <a:pt x="4173" y="3058"/>
                  </a:cubicBezTo>
                  <a:cubicBezTo>
                    <a:pt x="5554" y="3110"/>
                    <a:pt x="6232" y="3188"/>
                    <a:pt x="7353" y="3240"/>
                  </a:cubicBezTo>
                  <a:lnTo>
                    <a:pt x="7379" y="3240"/>
                  </a:lnTo>
                  <a:cubicBezTo>
                    <a:pt x="7640" y="3240"/>
                    <a:pt x="7849" y="3006"/>
                    <a:pt x="7797" y="2745"/>
                  </a:cubicBezTo>
                  <a:lnTo>
                    <a:pt x="7536" y="242"/>
                  </a:lnTo>
                  <a:cubicBezTo>
                    <a:pt x="7510" y="138"/>
                    <a:pt x="7405" y="34"/>
                    <a:pt x="7327" y="34"/>
                  </a:cubicBezTo>
                  <a:lnTo>
                    <a:pt x="3938" y="7"/>
                  </a:lnTo>
                  <a:cubicBezTo>
                    <a:pt x="3899" y="3"/>
                    <a:pt x="3859" y="1"/>
                    <a:pt x="3819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4" name="Google Shape;2644;p40"/>
            <p:cNvSpPr/>
            <p:nvPr/>
          </p:nvSpPr>
          <p:spPr>
            <a:xfrm>
              <a:off x="2854450" y="4098450"/>
              <a:ext cx="39125" cy="26800"/>
            </a:xfrm>
            <a:custGeom>
              <a:avLst/>
              <a:gdLst/>
              <a:ahLst/>
              <a:cxnLst/>
              <a:rect l="l" t="t" r="r" b="b"/>
              <a:pathLst>
                <a:path w="1565" h="1072" extrusionOk="0">
                  <a:moveTo>
                    <a:pt x="261" y="107"/>
                  </a:moveTo>
                  <a:cubicBezTo>
                    <a:pt x="470" y="107"/>
                    <a:pt x="965" y="551"/>
                    <a:pt x="1304" y="916"/>
                  </a:cubicBezTo>
                  <a:cubicBezTo>
                    <a:pt x="678" y="785"/>
                    <a:pt x="261" y="603"/>
                    <a:pt x="157" y="394"/>
                  </a:cubicBezTo>
                  <a:cubicBezTo>
                    <a:pt x="131" y="342"/>
                    <a:pt x="131" y="238"/>
                    <a:pt x="157" y="159"/>
                  </a:cubicBezTo>
                  <a:cubicBezTo>
                    <a:pt x="157" y="133"/>
                    <a:pt x="183" y="107"/>
                    <a:pt x="261" y="107"/>
                  </a:cubicBezTo>
                  <a:close/>
                  <a:moveTo>
                    <a:pt x="244" y="1"/>
                  </a:moveTo>
                  <a:cubicBezTo>
                    <a:pt x="232" y="1"/>
                    <a:pt x="220" y="2"/>
                    <a:pt x="209" y="3"/>
                  </a:cubicBezTo>
                  <a:cubicBezTo>
                    <a:pt x="157" y="3"/>
                    <a:pt x="79" y="55"/>
                    <a:pt x="52" y="133"/>
                  </a:cubicBezTo>
                  <a:cubicBezTo>
                    <a:pt x="0" y="238"/>
                    <a:pt x="0" y="368"/>
                    <a:pt x="52" y="498"/>
                  </a:cubicBezTo>
                  <a:cubicBezTo>
                    <a:pt x="235" y="863"/>
                    <a:pt x="1017" y="1020"/>
                    <a:pt x="1486" y="1072"/>
                  </a:cubicBezTo>
                  <a:cubicBezTo>
                    <a:pt x="1539" y="1072"/>
                    <a:pt x="1565" y="1072"/>
                    <a:pt x="1565" y="1046"/>
                  </a:cubicBezTo>
                  <a:lnTo>
                    <a:pt x="1565" y="994"/>
                  </a:lnTo>
                  <a:cubicBezTo>
                    <a:pt x="1463" y="892"/>
                    <a:pt x="671" y="1"/>
                    <a:pt x="244" y="1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5" name="Google Shape;2645;p40"/>
            <p:cNvSpPr/>
            <p:nvPr/>
          </p:nvSpPr>
          <p:spPr>
            <a:xfrm>
              <a:off x="2874650" y="4089150"/>
              <a:ext cx="23500" cy="36100"/>
            </a:xfrm>
            <a:custGeom>
              <a:avLst/>
              <a:gdLst/>
              <a:ahLst/>
              <a:cxnLst/>
              <a:rect l="l" t="t" r="r" b="b"/>
              <a:pathLst>
                <a:path w="940" h="1444" extrusionOk="0">
                  <a:moveTo>
                    <a:pt x="392" y="114"/>
                  </a:moveTo>
                  <a:cubicBezTo>
                    <a:pt x="496" y="140"/>
                    <a:pt x="548" y="219"/>
                    <a:pt x="626" y="271"/>
                  </a:cubicBezTo>
                  <a:cubicBezTo>
                    <a:pt x="731" y="584"/>
                    <a:pt x="757" y="896"/>
                    <a:pt x="652" y="1235"/>
                  </a:cubicBezTo>
                  <a:cubicBezTo>
                    <a:pt x="392" y="896"/>
                    <a:pt x="157" y="271"/>
                    <a:pt x="235" y="114"/>
                  </a:cubicBezTo>
                  <a:lnTo>
                    <a:pt x="235" y="114"/>
                  </a:lnTo>
                  <a:cubicBezTo>
                    <a:pt x="244" y="123"/>
                    <a:pt x="250" y="126"/>
                    <a:pt x="256" y="126"/>
                  </a:cubicBezTo>
                  <a:cubicBezTo>
                    <a:pt x="270" y="126"/>
                    <a:pt x="287" y="114"/>
                    <a:pt x="340" y="114"/>
                  </a:cubicBezTo>
                  <a:close/>
                  <a:moveTo>
                    <a:pt x="357" y="1"/>
                  </a:moveTo>
                  <a:cubicBezTo>
                    <a:pt x="252" y="1"/>
                    <a:pt x="197" y="35"/>
                    <a:pt x="157" y="114"/>
                  </a:cubicBezTo>
                  <a:cubicBezTo>
                    <a:pt x="1" y="401"/>
                    <a:pt x="418" y="1183"/>
                    <a:pt x="678" y="1444"/>
                  </a:cubicBezTo>
                  <a:cubicBezTo>
                    <a:pt x="731" y="1444"/>
                    <a:pt x="757" y="1418"/>
                    <a:pt x="757" y="1418"/>
                  </a:cubicBezTo>
                  <a:cubicBezTo>
                    <a:pt x="757" y="1392"/>
                    <a:pt x="939" y="636"/>
                    <a:pt x="757" y="245"/>
                  </a:cubicBezTo>
                  <a:cubicBezTo>
                    <a:pt x="678" y="114"/>
                    <a:pt x="574" y="36"/>
                    <a:pt x="470" y="10"/>
                  </a:cubicBezTo>
                  <a:cubicBezTo>
                    <a:pt x="427" y="4"/>
                    <a:pt x="390" y="1"/>
                    <a:pt x="357" y="1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6" name="Google Shape;2646;p40"/>
            <p:cNvSpPr/>
            <p:nvPr/>
          </p:nvSpPr>
          <p:spPr>
            <a:xfrm>
              <a:off x="2500525" y="2559625"/>
              <a:ext cx="342225" cy="385225"/>
            </a:xfrm>
            <a:custGeom>
              <a:avLst/>
              <a:gdLst/>
              <a:ahLst/>
              <a:cxnLst/>
              <a:rect l="l" t="t" r="r" b="b"/>
              <a:pathLst>
                <a:path w="13689" h="15409" extrusionOk="0">
                  <a:moveTo>
                    <a:pt x="0" y="0"/>
                  </a:moveTo>
                  <a:cubicBezTo>
                    <a:pt x="0" y="0"/>
                    <a:pt x="2399" y="11524"/>
                    <a:pt x="2660" y="15409"/>
                  </a:cubicBezTo>
                  <a:cubicBezTo>
                    <a:pt x="6049" y="15252"/>
                    <a:pt x="9360" y="14783"/>
                    <a:pt x="12645" y="14001"/>
                  </a:cubicBezTo>
                  <a:cubicBezTo>
                    <a:pt x="12645" y="14001"/>
                    <a:pt x="13688" y="5918"/>
                    <a:pt x="10168" y="261"/>
                  </a:cubicBezTo>
                  <a:cubicBezTo>
                    <a:pt x="6623" y="52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7" name="Google Shape;2647;p40"/>
            <p:cNvSpPr/>
            <p:nvPr/>
          </p:nvSpPr>
          <p:spPr>
            <a:xfrm>
              <a:off x="2714950" y="2570700"/>
              <a:ext cx="70425" cy="351350"/>
            </a:xfrm>
            <a:custGeom>
              <a:avLst/>
              <a:gdLst/>
              <a:ahLst/>
              <a:cxnLst/>
              <a:rect l="l" t="t" r="r" b="b"/>
              <a:pathLst>
                <a:path w="2817" h="14054" extrusionOk="0">
                  <a:moveTo>
                    <a:pt x="157" y="0"/>
                  </a:moveTo>
                  <a:cubicBezTo>
                    <a:pt x="79" y="0"/>
                    <a:pt x="1" y="105"/>
                    <a:pt x="1" y="209"/>
                  </a:cubicBezTo>
                  <a:cubicBezTo>
                    <a:pt x="27" y="261"/>
                    <a:pt x="2452" y="7770"/>
                    <a:pt x="2347" y="13897"/>
                  </a:cubicBezTo>
                  <a:cubicBezTo>
                    <a:pt x="2347" y="13949"/>
                    <a:pt x="2400" y="14053"/>
                    <a:pt x="2504" y="14053"/>
                  </a:cubicBezTo>
                  <a:cubicBezTo>
                    <a:pt x="2608" y="14053"/>
                    <a:pt x="2686" y="13949"/>
                    <a:pt x="2686" y="13897"/>
                  </a:cubicBezTo>
                  <a:cubicBezTo>
                    <a:pt x="2817" y="7692"/>
                    <a:pt x="366" y="183"/>
                    <a:pt x="340" y="105"/>
                  </a:cubicBezTo>
                  <a:cubicBezTo>
                    <a:pt x="288" y="52"/>
                    <a:pt x="236" y="0"/>
                    <a:pt x="15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8" name="Google Shape;2648;p40"/>
            <p:cNvSpPr/>
            <p:nvPr/>
          </p:nvSpPr>
          <p:spPr>
            <a:xfrm>
              <a:off x="2684975" y="2569875"/>
              <a:ext cx="72375" cy="357375"/>
            </a:xfrm>
            <a:custGeom>
              <a:avLst/>
              <a:gdLst/>
              <a:ahLst/>
              <a:cxnLst/>
              <a:rect l="l" t="t" r="r" b="b"/>
              <a:pathLst>
                <a:path w="2895" h="14295" extrusionOk="0">
                  <a:moveTo>
                    <a:pt x="182" y="1"/>
                  </a:moveTo>
                  <a:cubicBezTo>
                    <a:pt x="166" y="1"/>
                    <a:pt x="149" y="3"/>
                    <a:pt x="131" y="7"/>
                  </a:cubicBezTo>
                  <a:cubicBezTo>
                    <a:pt x="53" y="33"/>
                    <a:pt x="1" y="138"/>
                    <a:pt x="27" y="242"/>
                  </a:cubicBezTo>
                  <a:cubicBezTo>
                    <a:pt x="53" y="346"/>
                    <a:pt x="2530" y="7985"/>
                    <a:pt x="2451" y="14112"/>
                  </a:cubicBezTo>
                  <a:cubicBezTo>
                    <a:pt x="2451" y="14190"/>
                    <a:pt x="2504" y="14295"/>
                    <a:pt x="2608" y="14295"/>
                  </a:cubicBezTo>
                  <a:cubicBezTo>
                    <a:pt x="2712" y="14295"/>
                    <a:pt x="2790" y="14190"/>
                    <a:pt x="2764" y="14112"/>
                  </a:cubicBezTo>
                  <a:cubicBezTo>
                    <a:pt x="2895" y="7933"/>
                    <a:pt x="392" y="216"/>
                    <a:pt x="366" y="138"/>
                  </a:cubicBezTo>
                  <a:cubicBezTo>
                    <a:pt x="322" y="51"/>
                    <a:pt x="261" y="1"/>
                    <a:pt x="18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9" name="Google Shape;2649;p40"/>
            <p:cNvSpPr/>
            <p:nvPr/>
          </p:nvSpPr>
          <p:spPr>
            <a:xfrm>
              <a:off x="2381900" y="2534200"/>
              <a:ext cx="379375" cy="41075"/>
            </a:xfrm>
            <a:custGeom>
              <a:avLst/>
              <a:gdLst/>
              <a:ahLst/>
              <a:cxnLst/>
              <a:rect l="l" t="t" r="r" b="b"/>
              <a:pathLst>
                <a:path w="15175" h="1643" extrusionOk="0">
                  <a:moveTo>
                    <a:pt x="183" y="0"/>
                  </a:moveTo>
                  <a:cubicBezTo>
                    <a:pt x="52" y="0"/>
                    <a:pt x="0" y="79"/>
                    <a:pt x="26" y="157"/>
                  </a:cubicBezTo>
                  <a:lnTo>
                    <a:pt x="78" y="1382"/>
                  </a:lnTo>
                  <a:cubicBezTo>
                    <a:pt x="78" y="1460"/>
                    <a:pt x="157" y="1539"/>
                    <a:pt x="261" y="1539"/>
                  </a:cubicBezTo>
                  <a:lnTo>
                    <a:pt x="15018" y="1643"/>
                  </a:lnTo>
                  <a:cubicBezTo>
                    <a:pt x="15122" y="1643"/>
                    <a:pt x="15174" y="1565"/>
                    <a:pt x="15174" y="1460"/>
                  </a:cubicBezTo>
                  <a:lnTo>
                    <a:pt x="15174" y="496"/>
                  </a:lnTo>
                  <a:cubicBezTo>
                    <a:pt x="15174" y="391"/>
                    <a:pt x="15122" y="339"/>
                    <a:pt x="15018" y="339"/>
                  </a:cubicBezTo>
                  <a:lnTo>
                    <a:pt x="183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0" name="Google Shape;2650;p40"/>
            <p:cNvSpPr/>
            <p:nvPr/>
          </p:nvSpPr>
          <p:spPr>
            <a:xfrm>
              <a:off x="2385150" y="2559625"/>
              <a:ext cx="368300" cy="370000"/>
            </a:xfrm>
            <a:custGeom>
              <a:avLst/>
              <a:gdLst/>
              <a:ahLst/>
              <a:cxnLst/>
              <a:rect l="l" t="t" r="r" b="b"/>
              <a:pathLst>
                <a:path w="14732" h="14800" extrusionOk="0">
                  <a:moveTo>
                    <a:pt x="0" y="0"/>
                  </a:moveTo>
                  <a:cubicBezTo>
                    <a:pt x="0" y="0"/>
                    <a:pt x="365" y="10690"/>
                    <a:pt x="365" y="14261"/>
                  </a:cubicBezTo>
                  <a:cubicBezTo>
                    <a:pt x="2548" y="14684"/>
                    <a:pt x="4931" y="14800"/>
                    <a:pt x="6892" y="14800"/>
                  </a:cubicBezTo>
                  <a:cubicBezTo>
                    <a:pt x="9288" y="14800"/>
                    <a:pt x="11055" y="14626"/>
                    <a:pt x="11055" y="14626"/>
                  </a:cubicBezTo>
                  <a:cubicBezTo>
                    <a:pt x="11055" y="14626"/>
                    <a:pt x="14731" y="5971"/>
                    <a:pt x="11394" y="261"/>
                  </a:cubicBezTo>
                  <a:cubicBezTo>
                    <a:pt x="7874" y="52"/>
                    <a:pt x="1" y="0"/>
                    <a:pt x="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1" name="Google Shape;2651;p40"/>
            <p:cNvSpPr/>
            <p:nvPr/>
          </p:nvSpPr>
          <p:spPr>
            <a:xfrm>
              <a:off x="2585250" y="2315425"/>
              <a:ext cx="377425" cy="355425"/>
            </a:xfrm>
            <a:custGeom>
              <a:avLst/>
              <a:gdLst/>
              <a:ahLst/>
              <a:cxnLst/>
              <a:rect l="l" t="t" r="r" b="b"/>
              <a:pathLst>
                <a:path w="15097" h="14217" extrusionOk="0">
                  <a:moveTo>
                    <a:pt x="5177" y="1"/>
                  </a:moveTo>
                  <a:cubicBezTo>
                    <a:pt x="5067" y="1"/>
                    <a:pt x="4952" y="47"/>
                    <a:pt x="4902" y="148"/>
                  </a:cubicBezTo>
                  <a:lnTo>
                    <a:pt x="105" y="7422"/>
                  </a:lnTo>
                  <a:cubicBezTo>
                    <a:pt x="1" y="7578"/>
                    <a:pt x="79" y="7787"/>
                    <a:pt x="209" y="7865"/>
                  </a:cubicBezTo>
                  <a:lnTo>
                    <a:pt x="9752" y="14174"/>
                  </a:lnTo>
                  <a:cubicBezTo>
                    <a:pt x="9798" y="14202"/>
                    <a:pt x="9859" y="14217"/>
                    <a:pt x="9920" y="14217"/>
                  </a:cubicBezTo>
                  <a:cubicBezTo>
                    <a:pt x="10030" y="14217"/>
                    <a:pt x="10145" y="14170"/>
                    <a:pt x="10195" y="14070"/>
                  </a:cubicBezTo>
                  <a:lnTo>
                    <a:pt x="14992" y="6796"/>
                  </a:lnTo>
                  <a:cubicBezTo>
                    <a:pt x="15096" y="6666"/>
                    <a:pt x="15070" y="6431"/>
                    <a:pt x="14888" y="6353"/>
                  </a:cubicBezTo>
                  <a:lnTo>
                    <a:pt x="5345" y="43"/>
                  </a:lnTo>
                  <a:cubicBezTo>
                    <a:pt x="5299" y="15"/>
                    <a:pt x="5238" y="1"/>
                    <a:pt x="5177" y="1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2" name="Google Shape;2652;p40"/>
            <p:cNvSpPr/>
            <p:nvPr/>
          </p:nvSpPr>
          <p:spPr>
            <a:xfrm>
              <a:off x="2588500" y="2311225"/>
              <a:ext cx="377425" cy="355575"/>
            </a:xfrm>
            <a:custGeom>
              <a:avLst/>
              <a:gdLst/>
              <a:ahLst/>
              <a:cxnLst/>
              <a:rect l="l" t="t" r="r" b="b"/>
              <a:pathLst>
                <a:path w="15097" h="14223" extrusionOk="0">
                  <a:moveTo>
                    <a:pt x="5186" y="1"/>
                  </a:moveTo>
                  <a:cubicBezTo>
                    <a:pt x="5081" y="1"/>
                    <a:pt x="4970" y="58"/>
                    <a:pt x="4902" y="159"/>
                  </a:cubicBezTo>
                  <a:lnTo>
                    <a:pt x="105" y="7433"/>
                  </a:lnTo>
                  <a:cubicBezTo>
                    <a:pt x="1" y="7590"/>
                    <a:pt x="53" y="7772"/>
                    <a:pt x="210" y="7876"/>
                  </a:cubicBezTo>
                  <a:lnTo>
                    <a:pt x="9752" y="14160"/>
                  </a:lnTo>
                  <a:cubicBezTo>
                    <a:pt x="9804" y="14201"/>
                    <a:pt x="9873" y="14222"/>
                    <a:pt x="9943" y="14222"/>
                  </a:cubicBezTo>
                  <a:cubicBezTo>
                    <a:pt x="10049" y="14222"/>
                    <a:pt x="10159" y="14175"/>
                    <a:pt x="10221" y="14082"/>
                  </a:cubicBezTo>
                  <a:lnTo>
                    <a:pt x="14992" y="6807"/>
                  </a:lnTo>
                  <a:cubicBezTo>
                    <a:pt x="15097" y="6677"/>
                    <a:pt x="15071" y="6442"/>
                    <a:pt x="14914" y="6338"/>
                  </a:cubicBezTo>
                  <a:lnTo>
                    <a:pt x="5346" y="55"/>
                  </a:lnTo>
                  <a:cubicBezTo>
                    <a:pt x="5300" y="18"/>
                    <a:pt x="5244" y="1"/>
                    <a:pt x="5186" y="1"/>
                  </a:cubicBezTo>
                  <a:close/>
                </a:path>
              </a:pathLst>
            </a:custGeom>
            <a:solidFill>
              <a:srgbClr val="132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3" name="Google Shape;2653;p40"/>
            <p:cNvSpPr/>
            <p:nvPr/>
          </p:nvSpPr>
          <p:spPr>
            <a:xfrm>
              <a:off x="2588500" y="2311225"/>
              <a:ext cx="377425" cy="355575"/>
            </a:xfrm>
            <a:custGeom>
              <a:avLst/>
              <a:gdLst/>
              <a:ahLst/>
              <a:cxnLst/>
              <a:rect l="l" t="t" r="r" b="b"/>
              <a:pathLst>
                <a:path w="15097" h="14223" extrusionOk="0">
                  <a:moveTo>
                    <a:pt x="5186" y="1"/>
                  </a:moveTo>
                  <a:cubicBezTo>
                    <a:pt x="5081" y="1"/>
                    <a:pt x="4970" y="58"/>
                    <a:pt x="4902" y="159"/>
                  </a:cubicBezTo>
                  <a:lnTo>
                    <a:pt x="105" y="7433"/>
                  </a:lnTo>
                  <a:cubicBezTo>
                    <a:pt x="1" y="7590"/>
                    <a:pt x="53" y="7772"/>
                    <a:pt x="210" y="7876"/>
                  </a:cubicBezTo>
                  <a:lnTo>
                    <a:pt x="9752" y="14160"/>
                  </a:lnTo>
                  <a:cubicBezTo>
                    <a:pt x="9804" y="14201"/>
                    <a:pt x="9873" y="14222"/>
                    <a:pt x="9943" y="14222"/>
                  </a:cubicBezTo>
                  <a:cubicBezTo>
                    <a:pt x="10049" y="14222"/>
                    <a:pt x="10159" y="14175"/>
                    <a:pt x="10221" y="14082"/>
                  </a:cubicBezTo>
                  <a:lnTo>
                    <a:pt x="14992" y="6807"/>
                  </a:lnTo>
                  <a:cubicBezTo>
                    <a:pt x="15097" y="6677"/>
                    <a:pt x="15071" y="6442"/>
                    <a:pt x="14914" y="6338"/>
                  </a:cubicBezTo>
                  <a:lnTo>
                    <a:pt x="5346" y="55"/>
                  </a:lnTo>
                  <a:cubicBezTo>
                    <a:pt x="5300" y="18"/>
                    <a:pt x="5244" y="1"/>
                    <a:pt x="51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4" name="Google Shape;2654;p40"/>
            <p:cNvSpPr/>
            <p:nvPr/>
          </p:nvSpPr>
          <p:spPr>
            <a:xfrm>
              <a:off x="2603500" y="2324975"/>
              <a:ext cx="345475" cy="329175"/>
            </a:xfrm>
            <a:custGeom>
              <a:avLst/>
              <a:gdLst/>
              <a:ahLst/>
              <a:cxnLst/>
              <a:rect l="l" t="t" r="r" b="b"/>
              <a:pathLst>
                <a:path w="13819" h="13167" extrusionOk="0">
                  <a:moveTo>
                    <a:pt x="4667" y="0"/>
                  </a:moveTo>
                  <a:lnTo>
                    <a:pt x="1" y="7066"/>
                  </a:lnTo>
                  <a:lnTo>
                    <a:pt x="9256" y="13167"/>
                  </a:lnTo>
                  <a:lnTo>
                    <a:pt x="13819" y="6023"/>
                  </a:lnTo>
                  <a:lnTo>
                    <a:pt x="4667" y="0"/>
                  </a:lnTo>
                  <a:close/>
                </a:path>
              </a:pathLst>
            </a:custGeom>
            <a:solidFill>
              <a:srgbClr val="000000">
                <a:alpha val="328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5" name="Google Shape;2655;p40"/>
            <p:cNvSpPr/>
            <p:nvPr/>
          </p:nvSpPr>
          <p:spPr>
            <a:xfrm>
              <a:off x="2602850" y="2317800"/>
              <a:ext cx="347425" cy="329825"/>
            </a:xfrm>
            <a:custGeom>
              <a:avLst/>
              <a:gdLst/>
              <a:ahLst/>
              <a:cxnLst/>
              <a:rect l="l" t="t" r="r" b="b"/>
              <a:pathLst>
                <a:path w="13897" h="13193" extrusionOk="0">
                  <a:moveTo>
                    <a:pt x="4720" y="0"/>
                  </a:moveTo>
                  <a:cubicBezTo>
                    <a:pt x="3129" y="2373"/>
                    <a:pt x="1565" y="4772"/>
                    <a:pt x="1" y="7170"/>
                  </a:cubicBezTo>
                  <a:cubicBezTo>
                    <a:pt x="2921" y="9334"/>
                    <a:pt x="6023" y="11368"/>
                    <a:pt x="9178" y="13193"/>
                  </a:cubicBezTo>
                  <a:lnTo>
                    <a:pt x="13897" y="6023"/>
                  </a:lnTo>
                  <a:cubicBezTo>
                    <a:pt x="10716" y="4198"/>
                    <a:pt x="7640" y="2164"/>
                    <a:pt x="472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6" name="Google Shape;2656;p40"/>
            <p:cNvSpPr/>
            <p:nvPr/>
          </p:nvSpPr>
          <p:spPr>
            <a:xfrm>
              <a:off x="2630225" y="2429250"/>
              <a:ext cx="19575" cy="14925"/>
            </a:xfrm>
            <a:custGeom>
              <a:avLst/>
              <a:gdLst/>
              <a:ahLst/>
              <a:cxnLst/>
              <a:rect l="l" t="t" r="r" b="b"/>
              <a:pathLst>
                <a:path w="783" h="597" extrusionOk="0">
                  <a:moveTo>
                    <a:pt x="261" y="1"/>
                  </a:moveTo>
                  <a:lnTo>
                    <a:pt x="1" y="366"/>
                  </a:lnTo>
                  <a:lnTo>
                    <a:pt x="1" y="392"/>
                  </a:lnTo>
                  <a:lnTo>
                    <a:pt x="235" y="548"/>
                  </a:lnTo>
                  <a:lnTo>
                    <a:pt x="261" y="548"/>
                  </a:lnTo>
                  <a:cubicBezTo>
                    <a:pt x="312" y="582"/>
                    <a:pt x="362" y="597"/>
                    <a:pt x="411" y="597"/>
                  </a:cubicBezTo>
                  <a:cubicBezTo>
                    <a:pt x="513" y="597"/>
                    <a:pt x="608" y="532"/>
                    <a:pt x="678" y="444"/>
                  </a:cubicBezTo>
                  <a:lnTo>
                    <a:pt x="783" y="314"/>
                  </a:lnTo>
                  <a:cubicBezTo>
                    <a:pt x="783" y="301"/>
                    <a:pt x="783" y="294"/>
                    <a:pt x="779" y="294"/>
                  </a:cubicBezTo>
                  <a:cubicBezTo>
                    <a:pt x="776" y="294"/>
                    <a:pt x="770" y="301"/>
                    <a:pt x="757" y="314"/>
                  </a:cubicBezTo>
                  <a:lnTo>
                    <a:pt x="287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7" name="Google Shape;2657;p40"/>
            <p:cNvSpPr/>
            <p:nvPr/>
          </p:nvSpPr>
          <p:spPr>
            <a:xfrm>
              <a:off x="2620450" y="2364825"/>
              <a:ext cx="68475" cy="78700"/>
            </a:xfrm>
            <a:custGeom>
              <a:avLst/>
              <a:gdLst/>
              <a:ahLst/>
              <a:cxnLst/>
              <a:rect l="l" t="t" r="r" b="b"/>
              <a:pathLst>
                <a:path w="2739" h="3148" extrusionOk="0">
                  <a:moveTo>
                    <a:pt x="1813" y="1"/>
                  </a:moveTo>
                  <a:cubicBezTo>
                    <a:pt x="1721" y="1"/>
                    <a:pt x="1628" y="58"/>
                    <a:pt x="1565" y="153"/>
                  </a:cubicBezTo>
                  <a:lnTo>
                    <a:pt x="105" y="2421"/>
                  </a:lnTo>
                  <a:cubicBezTo>
                    <a:pt x="0" y="2552"/>
                    <a:pt x="27" y="2708"/>
                    <a:pt x="157" y="2812"/>
                  </a:cubicBezTo>
                  <a:lnTo>
                    <a:pt x="209" y="2812"/>
                  </a:lnTo>
                  <a:lnTo>
                    <a:pt x="730" y="3099"/>
                  </a:lnTo>
                  <a:cubicBezTo>
                    <a:pt x="781" y="3133"/>
                    <a:pt x="832" y="3147"/>
                    <a:pt x="880" y="3147"/>
                  </a:cubicBezTo>
                  <a:cubicBezTo>
                    <a:pt x="983" y="3147"/>
                    <a:pt x="1077" y="3083"/>
                    <a:pt x="1148" y="2995"/>
                  </a:cubicBezTo>
                  <a:lnTo>
                    <a:pt x="2634" y="753"/>
                  </a:lnTo>
                  <a:cubicBezTo>
                    <a:pt x="2738" y="622"/>
                    <a:pt x="2712" y="466"/>
                    <a:pt x="2556" y="362"/>
                  </a:cubicBezTo>
                  <a:lnTo>
                    <a:pt x="2503" y="362"/>
                  </a:lnTo>
                  <a:lnTo>
                    <a:pt x="1982" y="75"/>
                  </a:lnTo>
                  <a:cubicBezTo>
                    <a:pt x="1931" y="24"/>
                    <a:pt x="1872" y="1"/>
                    <a:pt x="1813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8" name="Google Shape;2658;p40"/>
            <p:cNvSpPr/>
            <p:nvPr/>
          </p:nvSpPr>
          <p:spPr>
            <a:xfrm>
              <a:off x="2707150" y="2507475"/>
              <a:ext cx="146675" cy="128600"/>
            </a:xfrm>
            <a:custGeom>
              <a:avLst/>
              <a:gdLst/>
              <a:ahLst/>
              <a:cxnLst/>
              <a:rect l="l" t="t" r="r" b="b"/>
              <a:pathLst>
                <a:path w="5867" h="5144" extrusionOk="0">
                  <a:moveTo>
                    <a:pt x="3728" y="0"/>
                  </a:moveTo>
                  <a:lnTo>
                    <a:pt x="1877" y="1095"/>
                  </a:lnTo>
                  <a:cubicBezTo>
                    <a:pt x="1486" y="1330"/>
                    <a:pt x="1173" y="1669"/>
                    <a:pt x="913" y="2008"/>
                  </a:cubicBezTo>
                  <a:lnTo>
                    <a:pt x="287" y="2920"/>
                  </a:lnTo>
                  <a:cubicBezTo>
                    <a:pt x="0" y="3390"/>
                    <a:pt x="78" y="3963"/>
                    <a:pt x="521" y="4302"/>
                  </a:cubicBezTo>
                  <a:cubicBezTo>
                    <a:pt x="521" y="4302"/>
                    <a:pt x="548" y="4302"/>
                    <a:pt x="548" y="4328"/>
                  </a:cubicBezTo>
                  <a:lnTo>
                    <a:pt x="1564" y="4980"/>
                  </a:lnTo>
                  <a:cubicBezTo>
                    <a:pt x="1727" y="5089"/>
                    <a:pt x="1917" y="5143"/>
                    <a:pt x="2106" y="5143"/>
                  </a:cubicBezTo>
                  <a:cubicBezTo>
                    <a:pt x="2371" y="5143"/>
                    <a:pt x="2633" y="5037"/>
                    <a:pt x="2816" y="4824"/>
                  </a:cubicBezTo>
                  <a:lnTo>
                    <a:pt x="3807" y="3781"/>
                  </a:lnTo>
                  <a:cubicBezTo>
                    <a:pt x="3807" y="3781"/>
                    <a:pt x="5866" y="2190"/>
                    <a:pt x="5162" y="965"/>
                  </a:cubicBezTo>
                  <a:lnTo>
                    <a:pt x="3728" y="0"/>
                  </a:lnTo>
                  <a:close/>
                </a:path>
              </a:pathLst>
            </a:custGeom>
            <a:solidFill>
              <a:srgbClr val="FFB5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9" name="Google Shape;2659;p40"/>
            <p:cNvSpPr/>
            <p:nvPr/>
          </p:nvSpPr>
          <p:spPr>
            <a:xfrm>
              <a:off x="2718225" y="1953600"/>
              <a:ext cx="260750" cy="622775"/>
            </a:xfrm>
            <a:custGeom>
              <a:avLst/>
              <a:gdLst/>
              <a:ahLst/>
              <a:cxnLst/>
              <a:rect l="l" t="t" r="r" b="b"/>
              <a:pathLst>
                <a:path w="10430" h="24911" extrusionOk="0">
                  <a:moveTo>
                    <a:pt x="2748" y="0"/>
                  </a:moveTo>
                  <a:cubicBezTo>
                    <a:pt x="2649" y="0"/>
                    <a:pt x="2549" y="7"/>
                    <a:pt x="2451" y="20"/>
                  </a:cubicBezTo>
                  <a:cubicBezTo>
                    <a:pt x="965" y="203"/>
                    <a:pt x="0" y="1585"/>
                    <a:pt x="235" y="3019"/>
                  </a:cubicBezTo>
                  <a:lnTo>
                    <a:pt x="261" y="3331"/>
                  </a:lnTo>
                  <a:cubicBezTo>
                    <a:pt x="365" y="3827"/>
                    <a:pt x="548" y="4322"/>
                    <a:pt x="782" y="4739"/>
                  </a:cubicBezTo>
                  <a:cubicBezTo>
                    <a:pt x="1017" y="5209"/>
                    <a:pt x="1278" y="5600"/>
                    <a:pt x="1565" y="5991"/>
                  </a:cubicBezTo>
                  <a:cubicBezTo>
                    <a:pt x="2112" y="6773"/>
                    <a:pt x="2660" y="7581"/>
                    <a:pt x="3207" y="8363"/>
                  </a:cubicBezTo>
                  <a:cubicBezTo>
                    <a:pt x="3729" y="9145"/>
                    <a:pt x="4250" y="9954"/>
                    <a:pt x="4693" y="10736"/>
                  </a:cubicBezTo>
                  <a:cubicBezTo>
                    <a:pt x="5163" y="11466"/>
                    <a:pt x="5501" y="12248"/>
                    <a:pt x="5762" y="13030"/>
                  </a:cubicBezTo>
                  <a:cubicBezTo>
                    <a:pt x="5814" y="13134"/>
                    <a:pt x="5814" y="13213"/>
                    <a:pt x="5840" y="13291"/>
                  </a:cubicBezTo>
                  <a:lnTo>
                    <a:pt x="5893" y="13473"/>
                  </a:lnTo>
                  <a:cubicBezTo>
                    <a:pt x="5945" y="13552"/>
                    <a:pt x="5945" y="13578"/>
                    <a:pt x="5945" y="13656"/>
                  </a:cubicBezTo>
                  <a:lnTo>
                    <a:pt x="5945" y="13864"/>
                  </a:lnTo>
                  <a:cubicBezTo>
                    <a:pt x="5945" y="14256"/>
                    <a:pt x="5893" y="14621"/>
                    <a:pt x="5814" y="15012"/>
                  </a:cubicBezTo>
                  <a:cubicBezTo>
                    <a:pt x="5606" y="15898"/>
                    <a:pt x="5319" y="16811"/>
                    <a:pt x="4980" y="17645"/>
                  </a:cubicBezTo>
                  <a:cubicBezTo>
                    <a:pt x="4641" y="18557"/>
                    <a:pt x="4250" y="19444"/>
                    <a:pt x="3807" y="20356"/>
                  </a:cubicBezTo>
                  <a:cubicBezTo>
                    <a:pt x="3390" y="21269"/>
                    <a:pt x="2920" y="22181"/>
                    <a:pt x="2477" y="23042"/>
                  </a:cubicBezTo>
                  <a:lnTo>
                    <a:pt x="2477" y="23120"/>
                  </a:lnTo>
                  <a:cubicBezTo>
                    <a:pt x="2216" y="23615"/>
                    <a:pt x="2321" y="24267"/>
                    <a:pt x="2764" y="24632"/>
                  </a:cubicBezTo>
                  <a:cubicBezTo>
                    <a:pt x="2996" y="24818"/>
                    <a:pt x="3279" y="24910"/>
                    <a:pt x="3561" y="24910"/>
                  </a:cubicBezTo>
                  <a:cubicBezTo>
                    <a:pt x="3914" y="24910"/>
                    <a:pt x="4265" y="24765"/>
                    <a:pt x="4511" y="24476"/>
                  </a:cubicBezTo>
                  <a:cubicBezTo>
                    <a:pt x="5893" y="22833"/>
                    <a:pt x="7144" y="21112"/>
                    <a:pt x="8239" y="19287"/>
                  </a:cubicBezTo>
                  <a:cubicBezTo>
                    <a:pt x="8839" y="18297"/>
                    <a:pt x="9360" y="17306"/>
                    <a:pt x="9777" y="16263"/>
                  </a:cubicBezTo>
                  <a:cubicBezTo>
                    <a:pt x="10038" y="15663"/>
                    <a:pt x="10194" y="15038"/>
                    <a:pt x="10325" y="14438"/>
                  </a:cubicBezTo>
                  <a:cubicBezTo>
                    <a:pt x="10351" y="14229"/>
                    <a:pt x="10403" y="14073"/>
                    <a:pt x="10403" y="13864"/>
                  </a:cubicBezTo>
                  <a:cubicBezTo>
                    <a:pt x="10429" y="13682"/>
                    <a:pt x="10429" y="13473"/>
                    <a:pt x="10429" y="13291"/>
                  </a:cubicBezTo>
                  <a:lnTo>
                    <a:pt x="10429" y="12952"/>
                  </a:lnTo>
                  <a:lnTo>
                    <a:pt x="10403" y="12691"/>
                  </a:lnTo>
                  <a:cubicBezTo>
                    <a:pt x="10377" y="12509"/>
                    <a:pt x="10377" y="12352"/>
                    <a:pt x="10325" y="12170"/>
                  </a:cubicBezTo>
                  <a:cubicBezTo>
                    <a:pt x="10142" y="10970"/>
                    <a:pt x="9803" y="9797"/>
                    <a:pt x="9386" y="8650"/>
                  </a:cubicBezTo>
                  <a:cubicBezTo>
                    <a:pt x="8995" y="7607"/>
                    <a:pt x="8552" y="6564"/>
                    <a:pt x="8030" y="5600"/>
                  </a:cubicBezTo>
                  <a:cubicBezTo>
                    <a:pt x="7483" y="4609"/>
                    <a:pt x="6988" y="3696"/>
                    <a:pt x="6388" y="2784"/>
                  </a:cubicBezTo>
                  <a:cubicBezTo>
                    <a:pt x="6127" y="2341"/>
                    <a:pt x="5814" y="1871"/>
                    <a:pt x="5449" y="1480"/>
                  </a:cubicBezTo>
                  <a:cubicBezTo>
                    <a:pt x="5058" y="1063"/>
                    <a:pt x="4641" y="698"/>
                    <a:pt x="4146" y="411"/>
                  </a:cubicBezTo>
                  <a:cubicBezTo>
                    <a:pt x="3714" y="152"/>
                    <a:pt x="3228" y="0"/>
                    <a:pt x="2748" y="0"/>
                  </a:cubicBezTo>
                  <a:close/>
                </a:path>
              </a:pathLst>
            </a:custGeom>
            <a:solidFill>
              <a:srgbClr val="FFB5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4" name="Google Shape;2664;p41"/>
          <p:cNvSpPr txBox="1">
            <a:spLocks noGrp="1"/>
          </p:cNvSpPr>
          <p:nvPr>
            <p:ph type="ctrTitle"/>
          </p:nvPr>
        </p:nvSpPr>
        <p:spPr>
          <a:xfrm>
            <a:off x="1099300" y="414000"/>
            <a:ext cx="3459000" cy="627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dirty="0" smtClean="0"/>
              <a:t>σχεδιασμός</a:t>
            </a:r>
            <a:endParaRPr dirty="0"/>
          </a:p>
        </p:txBody>
      </p:sp>
      <p:sp>
        <p:nvSpPr>
          <p:cNvPr id="2666" name="Google Shape;2666;p41"/>
          <p:cNvSpPr/>
          <p:nvPr/>
        </p:nvSpPr>
        <p:spPr>
          <a:xfrm flipH="1">
            <a:off x="4822302" y="926863"/>
            <a:ext cx="927612" cy="794656"/>
          </a:xfrm>
          <a:custGeom>
            <a:avLst/>
            <a:gdLst/>
            <a:ahLst/>
            <a:cxnLst/>
            <a:rect l="l" t="t" r="r" b="b"/>
            <a:pathLst>
              <a:path w="47303" h="40523" extrusionOk="0">
                <a:moveTo>
                  <a:pt x="26954" y="1"/>
                </a:moveTo>
                <a:cubicBezTo>
                  <a:pt x="21976" y="1"/>
                  <a:pt x="16898" y="1851"/>
                  <a:pt x="12764" y="5984"/>
                </a:cubicBezTo>
                <a:cubicBezTo>
                  <a:pt x="0" y="18749"/>
                  <a:pt x="9010" y="40523"/>
                  <a:pt x="27030" y="40523"/>
                </a:cubicBezTo>
                <a:lnTo>
                  <a:pt x="47302" y="40523"/>
                </a:lnTo>
                <a:lnTo>
                  <a:pt x="47302" y="20250"/>
                </a:lnTo>
                <a:cubicBezTo>
                  <a:pt x="47302" y="8066"/>
                  <a:pt x="37348" y="1"/>
                  <a:pt x="26954" y="1"/>
                </a:cubicBezTo>
                <a:close/>
              </a:path>
            </a:pathLst>
          </a:custGeom>
          <a:solidFill>
            <a:srgbClr val="2B3C8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67" name="Google Shape;2667;p41"/>
          <p:cNvSpPr/>
          <p:nvPr/>
        </p:nvSpPr>
        <p:spPr>
          <a:xfrm flipH="1">
            <a:off x="4822302" y="2666440"/>
            <a:ext cx="927612" cy="794656"/>
          </a:xfrm>
          <a:custGeom>
            <a:avLst/>
            <a:gdLst/>
            <a:ahLst/>
            <a:cxnLst/>
            <a:rect l="l" t="t" r="r" b="b"/>
            <a:pathLst>
              <a:path w="47303" h="40523" extrusionOk="0">
                <a:moveTo>
                  <a:pt x="26954" y="1"/>
                </a:moveTo>
                <a:cubicBezTo>
                  <a:pt x="21976" y="1"/>
                  <a:pt x="16898" y="1851"/>
                  <a:pt x="12764" y="5984"/>
                </a:cubicBezTo>
                <a:cubicBezTo>
                  <a:pt x="0" y="18749"/>
                  <a:pt x="9010" y="40523"/>
                  <a:pt x="27030" y="40523"/>
                </a:cubicBezTo>
                <a:lnTo>
                  <a:pt x="47302" y="40523"/>
                </a:lnTo>
                <a:lnTo>
                  <a:pt x="47302" y="20250"/>
                </a:lnTo>
                <a:cubicBezTo>
                  <a:pt x="47302" y="8066"/>
                  <a:pt x="37348" y="1"/>
                  <a:pt x="26954" y="1"/>
                </a:cubicBezTo>
                <a:close/>
              </a:path>
            </a:pathLst>
          </a:custGeom>
          <a:solidFill>
            <a:srgbClr val="2B3C8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68" name="Google Shape;2668;p41"/>
          <p:cNvSpPr/>
          <p:nvPr/>
        </p:nvSpPr>
        <p:spPr>
          <a:xfrm>
            <a:off x="3362154" y="1758050"/>
            <a:ext cx="927612" cy="794656"/>
          </a:xfrm>
          <a:custGeom>
            <a:avLst/>
            <a:gdLst/>
            <a:ahLst/>
            <a:cxnLst/>
            <a:rect l="l" t="t" r="r" b="b"/>
            <a:pathLst>
              <a:path w="47303" h="40523" extrusionOk="0">
                <a:moveTo>
                  <a:pt x="26954" y="1"/>
                </a:moveTo>
                <a:cubicBezTo>
                  <a:pt x="21976" y="1"/>
                  <a:pt x="16898" y="1851"/>
                  <a:pt x="12764" y="5984"/>
                </a:cubicBezTo>
                <a:cubicBezTo>
                  <a:pt x="0" y="18749"/>
                  <a:pt x="9010" y="40523"/>
                  <a:pt x="27030" y="40523"/>
                </a:cubicBezTo>
                <a:lnTo>
                  <a:pt x="47302" y="40523"/>
                </a:lnTo>
                <a:lnTo>
                  <a:pt x="47302" y="20250"/>
                </a:lnTo>
                <a:cubicBezTo>
                  <a:pt x="47302" y="8066"/>
                  <a:pt x="37348" y="1"/>
                  <a:pt x="26954" y="1"/>
                </a:cubicBezTo>
                <a:close/>
              </a:path>
            </a:pathLst>
          </a:custGeom>
          <a:solidFill>
            <a:srgbClr val="2B3C8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69" name="Google Shape;2669;p41"/>
          <p:cNvSpPr/>
          <p:nvPr/>
        </p:nvSpPr>
        <p:spPr>
          <a:xfrm>
            <a:off x="3362154" y="3494650"/>
            <a:ext cx="927612" cy="794656"/>
          </a:xfrm>
          <a:custGeom>
            <a:avLst/>
            <a:gdLst/>
            <a:ahLst/>
            <a:cxnLst/>
            <a:rect l="l" t="t" r="r" b="b"/>
            <a:pathLst>
              <a:path w="47303" h="40523" extrusionOk="0">
                <a:moveTo>
                  <a:pt x="26954" y="1"/>
                </a:moveTo>
                <a:cubicBezTo>
                  <a:pt x="21976" y="1"/>
                  <a:pt x="16898" y="1851"/>
                  <a:pt x="12764" y="5984"/>
                </a:cubicBezTo>
                <a:cubicBezTo>
                  <a:pt x="0" y="18749"/>
                  <a:pt x="9010" y="40523"/>
                  <a:pt x="27030" y="40523"/>
                </a:cubicBezTo>
                <a:lnTo>
                  <a:pt x="47302" y="40523"/>
                </a:lnTo>
                <a:lnTo>
                  <a:pt x="47302" y="20250"/>
                </a:lnTo>
                <a:cubicBezTo>
                  <a:pt x="47302" y="8066"/>
                  <a:pt x="37348" y="1"/>
                  <a:pt x="26954" y="1"/>
                </a:cubicBezTo>
                <a:close/>
              </a:path>
            </a:pathLst>
          </a:custGeom>
          <a:solidFill>
            <a:srgbClr val="2B3C8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70" name="Google Shape;2670;p41"/>
          <p:cNvSpPr txBox="1"/>
          <p:nvPr/>
        </p:nvSpPr>
        <p:spPr>
          <a:xfrm>
            <a:off x="3242339" y="1886074"/>
            <a:ext cx="927600" cy="52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EBBE31"/>
                </a:solidFill>
                <a:latin typeface="Montserrat Black"/>
                <a:ea typeface="Montserrat Black"/>
                <a:cs typeface="Montserrat Black"/>
                <a:sym typeface="Montserrat Black"/>
              </a:rPr>
              <a:t>02</a:t>
            </a:r>
            <a:endParaRPr sz="2000">
              <a:solidFill>
                <a:srgbClr val="EBBE31"/>
              </a:solidFill>
              <a:latin typeface="Montserrat Black"/>
              <a:ea typeface="Montserrat Black"/>
              <a:cs typeface="Montserrat Black"/>
              <a:sym typeface="Montserrat Black"/>
            </a:endParaRPr>
          </a:p>
        </p:txBody>
      </p:sp>
      <p:sp>
        <p:nvSpPr>
          <p:cNvPr id="2671" name="Google Shape;2671;p41"/>
          <p:cNvSpPr txBox="1"/>
          <p:nvPr/>
        </p:nvSpPr>
        <p:spPr>
          <a:xfrm>
            <a:off x="4963637" y="1013630"/>
            <a:ext cx="927600" cy="52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EBBE31"/>
                </a:solidFill>
                <a:latin typeface="Montserrat Black"/>
                <a:ea typeface="Montserrat Black"/>
                <a:cs typeface="Montserrat Black"/>
                <a:sym typeface="Montserrat Black"/>
              </a:rPr>
              <a:t>01</a:t>
            </a:r>
            <a:endParaRPr sz="2000">
              <a:solidFill>
                <a:srgbClr val="EBBE31"/>
              </a:solidFill>
              <a:latin typeface="Montserrat Black"/>
              <a:ea typeface="Montserrat Black"/>
              <a:cs typeface="Montserrat Black"/>
              <a:sym typeface="Montserrat Black"/>
            </a:endParaRPr>
          </a:p>
        </p:txBody>
      </p:sp>
      <p:sp>
        <p:nvSpPr>
          <p:cNvPr id="2672" name="Google Shape;2672;p41"/>
          <p:cNvSpPr txBox="1"/>
          <p:nvPr/>
        </p:nvSpPr>
        <p:spPr>
          <a:xfrm>
            <a:off x="4963637" y="2761495"/>
            <a:ext cx="927600" cy="52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EBBE31"/>
                </a:solidFill>
                <a:latin typeface="Montserrat Black"/>
                <a:ea typeface="Montserrat Black"/>
                <a:cs typeface="Montserrat Black"/>
                <a:sym typeface="Montserrat Black"/>
              </a:rPr>
              <a:t>03</a:t>
            </a:r>
            <a:endParaRPr sz="2000">
              <a:solidFill>
                <a:srgbClr val="EBBE31"/>
              </a:solidFill>
              <a:latin typeface="Montserrat Black"/>
              <a:ea typeface="Montserrat Black"/>
              <a:cs typeface="Montserrat Black"/>
              <a:sym typeface="Montserrat Black"/>
            </a:endParaRPr>
          </a:p>
        </p:txBody>
      </p:sp>
      <p:sp>
        <p:nvSpPr>
          <p:cNvPr id="2673" name="Google Shape;2673;p41"/>
          <p:cNvSpPr txBox="1"/>
          <p:nvPr/>
        </p:nvSpPr>
        <p:spPr>
          <a:xfrm>
            <a:off x="3242339" y="3630963"/>
            <a:ext cx="927600" cy="52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EBBE31"/>
                </a:solidFill>
                <a:latin typeface="Montserrat Black"/>
                <a:ea typeface="Montserrat Black"/>
                <a:cs typeface="Montserrat Black"/>
                <a:sym typeface="Montserrat Black"/>
              </a:rPr>
              <a:t>04</a:t>
            </a:r>
            <a:endParaRPr sz="2000">
              <a:solidFill>
                <a:srgbClr val="EBBE31"/>
              </a:solidFill>
              <a:latin typeface="Montserrat Black"/>
              <a:ea typeface="Montserrat Black"/>
              <a:cs typeface="Montserrat Black"/>
              <a:sym typeface="Montserrat Black"/>
            </a:endParaRPr>
          </a:p>
        </p:txBody>
      </p:sp>
      <p:sp>
        <p:nvSpPr>
          <p:cNvPr id="2674" name="Google Shape;2674;p41"/>
          <p:cNvSpPr txBox="1"/>
          <p:nvPr/>
        </p:nvSpPr>
        <p:spPr>
          <a:xfrm>
            <a:off x="636175" y="1781505"/>
            <a:ext cx="2225700" cy="52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sz="2000" dirty="0" smtClean="0">
                <a:solidFill>
                  <a:srgbClr val="132356"/>
                </a:solidFill>
                <a:latin typeface="Montserrat Black"/>
                <a:ea typeface="Montserrat Black"/>
                <a:cs typeface="Montserrat Black"/>
                <a:sym typeface="Montserrat Black"/>
              </a:rPr>
              <a:t>Αριθμός επαναλήψεων για τη βελτίωση……</a:t>
            </a:r>
            <a:endParaRPr sz="2000" dirty="0">
              <a:solidFill>
                <a:srgbClr val="132356"/>
              </a:solidFill>
              <a:latin typeface="Montserrat Black"/>
              <a:ea typeface="Montserrat Black"/>
              <a:cs typeface="Montserrat Black"/>
              <a:sym typeface="Montserrat Black"/>
            </a:endParaRPr>
          </a:p>
        </p:txBody>
      </p:sp>
      <p:sp>
        <p:nvSpPr>
          <p:cNvPr id="2676" name="Google Shape;2676;p41"/>
          <p:cNvSpPr txBox="1"/>
          <p:nvPr/>
        </p:nvSpPr>
        <p:spPr>
          <a:xfrm>
            <a:off x="6399060" y="2761495"/>
            <a:ext cx="2225700" cy="52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sz="2000" dirty="0" smtClean="0">
                <a:solidFill>
                  <a:srgbClr val="132356"/>
                </a:solidFill>
                <a:latin typeface="Montserrat Black"/>
                <a:ea typeface="Montserrat Black"/>
                <a:cs typeface="Montserrat Black"/>
                <a:sym typeface="Montserrat Black"/>
              </a:rPr>
              <a:t>Αριθμός σετ</a:t>
            </a:r>
            <a:endParaRPr sz="2000" dirty="0">
              <a:solidFill>
                <a:srgbClr val="132356"/>
              </a:solidFill>
              <a:latin typeface="Montserrat Black"/>
              <a:ea typeface="Montserrat Black"/>
              <a:cs typeface="Montserrat Black"/>
              <a:sym typeface="Montserrat Black"/>
            </a:endParaRPr>
          </a:p>
        </p:txBody>
      </p:sp>
      <p:sp>
        <p:nvSpPr>
          <p:cNvPr id="2678" name="Google Shape;2678;p41"/>
          <p:cNvSpPr txBox="1"/>
          <p:nvPr/>
        </p:nvSpPr>
        <p:spPr>
          <a:xfrm>
            <a:off x="552344" y="3630963"/>
            <a:ext cx="2225700" cy="52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sz="2000" dirty="0" smtClean="0">
                <a:solidFill>
                  <a:srgbClr val="132356"/>
                </a:solidFill>
                <a:latin typeface="Montserrat Black"/>
                <a:ea typeface="Montserrat Black"/>
                <a:cs typeface="Montserrat Black"/>
                <a:sym typeface="Montserrat Black"/>
              </a:rPr>
              <a:t>Αριθμός διαλλειμάτων ανάμεσα στις ασκήσεις</a:t>
            </a:r>
            <a:endParaRPr sz="2000" dirty="0">
              <a:solidFill>
                <a:srgbClr val="132356"/>
              </a:solidFill>
              <a:latin typeface="Montserrat Black"/>
              <a:ea typeface="Montserrat Black"/>
              <a:cs typeface="Montserrat Black"/>
              <a:sym typeface="Montserrat Black"/>
            </a:endParaRPr>
          </a:p>
        </p:txBody>
      </p:sp>
      <p:sp>
        <p:nvSpPr>
          <p:cNvPr id="2680" name="Google Shape;2680;p41"/>
          <p:cNvSpPr txBox="1"/>
          <p:nvPr/>
        </p:nvSpPr>
        <p:spPr>
          <a:xfrm>
            <a:off x="6399060" y="1013630"/>
            <a:ext cx="2225700" cy="52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sz="2000" dirty="0" smtClean="0">
                <a:solidFill>
                  <a:srgbClr val="132356"/>
                </a:solidFill>
                <a:latin typeface="Montserrat Black"/>
                <a:ea typeface="Montserrat Black"/>
                <a:cs typeface="Montserrat Black"/>
                <a:sym typeface="Montserrat Black"/>
              </a:rPr>
              <a:t>Συχνότητα εκτέλεσης των ασκήσεων</a:t>
            </a:r>
            <a:endParaRPr sz="2000" dirty="0">
              <a:solidFill>
                <a:srgbClr val="132356"/>
              </a:solidFill>
              <a:latin typeface="Montserrat Black"/>
              <a:ea typeface="Montserrat Black"/>
              <a:cs typeface="Montserrat Black"/>
              <a:sym typeface="Montserrat Black"/>
            </a:endParaRPr>
          </a:p>
        </p:txBody>
      </p:sp>
      <p:grpSp>
        <p:nvGrpSpPr>
          <p:cNvPr id="2682" name="Google Shape;2682;p41"/>
          <p:cNvGrpSpPr/>
          <p:nvPr/>
        </p:nvGrpSpPr>
        <p:grpSpPr>
          <a:xfrm>
            <a:off x="4544309" y="1687202"/>
            <a:ext cx="55389" cy="2619878"/>
            <a:chOff x="4338975" y="1277325"/>
            <a:chExt cx="88750" cy="4197850"/>
          </a:xfrm>
        </p:grpSpPr>
        <p:sp>
          <p:nvSpPr>
            <p:cNvPr id="2683" name="Google Shape;2683;p41"/>
            <p:cNvSpPr/>
            <p:nvPr/>
          </p:nvSpPr>
          <p:spPr>
            <a:xfrm>
              <a:off x="4383350" y="1321700"/>
              <a:ext cx="25" cy="4109125"/>
            </a:xfrm>
            <a:custGeom>
              <a:avLst/>
              <a:gdLst/>
              <a:ahLst/>
              <a:cxnLst/>
              <a:rect l="l" t="t" r="r" b="b"/>
              <a:pathLst>
                <a:path w="1" h="164365" fill="none" extrusionOk="0">
                  <a:moveTo>
                    <a:pt x="0" y="0"/>
                  </a:moveTo>
                  <a:lnTo>
                    <a:pt x="0" y="164364"/>
                  </a:lnTo>
                </a:path>
              </a:pathLst>
            </a:custGeom>
            <a:noFill/>
            <a:ln w="28575" cap="flat" cmpd="sng">
              <a:solidFill>
                <a:srgbClr val="2B3C82"/>
              </a:solidFill>
              <a:prstDash val="solid"/>
              <a:miter lim="6825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4" name="Google Shape;2684;p41"/>
            <p:cNvSpPr/>
            <p:nvPr/>
          </p:nvSpPr>
          <p:spPr>
            <a:xfrm>
              <a:off x="4338975" y="1277325"/>
              <a:ext cx="88750" cy="88775"/>
            </a:xfrm>
            <a:custGeom>
              <a:avLst/>
              <a:gdLst/>
              <a:ahLst/>
              <a:cxnLst/>
              <a:rect l="l" t="t" r="r" b="b"/>
              <a:pathLst>
                <a:path w="3550" h="3551" extrusionOk="0">
                  <a:moveTo>
                    <a:pt x="1775" y="1"/>
                  </a:moveTo>
                  <a:cubicBezTo>
                    <a:pt x="820" y="1"/>
                    <a:pt x="1" y="820"/>
                    <a:pt x="1" y="1775"/>
                  </a:cubicBezTo>
                  <a:cubicBezTo>
                    <a:pt x="1" y="2799"/>
                    <a:pt x="820" y="3550"/>
                    <a:pt x="1775" y="3550"/>
                  </a:cubicBezTo>
                  <a:cubicBezTo>
                    <a:pt x="2731" y="3550"/>
                    <a:pt x="3550" y="2799"/>
                    <a:pt x="3550" y="1775"/>
                  </a:cubicBezTo>
                  <a:cubicBezTo>
                    <a:pt x="3550" y="820"/>
                    <a:pt x="2731" y="1"/>
                    <a:pt x="1775" y="1"/>
                  </a:cubicBezTo>
                  <a:close/>
                </a:path>
              </a:pathLst>
            </a:custGeom>
            <a:solidFill>
              <a:srgbClr val="FFFFFF"/>
            </a:solidFill>
            <a:ln w="28575" cap="flat" cmpd="sng">
              <a:solidFill>
                <a:srgbClr val="2B3C8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5" name="Google Shape;2685;p41"/>
            <p:cNvSpPr/>
            <p:nvPr/>
          </p:nvSpPr>
          <p:spPr>
            <a:xfrm>
              <a:off x="4338975" y="5386425"/>
              <a:ext cx="88750" cy="88750"/>
            </a:xfrm>
            <a:custGeom>
              <a:avLst/>
              <a:gdLst/>
              <a:ahLst/>
              <a:cxnLst/>
              <a:rect l="l" t="t" r="r" b="b"/>
              <a:pathLst>
                <a:path w="3550" h="3550" extrusionOk="0">
                  <a:moveTo>
                    <a:pt x="1775" y="0"/>
                  </a:moveTo>
                  <a:cubicBezTo>
                    <a:pt x="820" y="0"/>
                    <a:pt x="1" y="751"/>
                    <a:pt x="1" y="1775"/>
                  </a:cubicBezTo>
                  <a:cubicBezTo>
                    <a:pt x="1" y="2731"/>
                    <a:pt x="820" y="3550"/>
                    <a:pt x="1775" y="3550"/>
                  </a:cubicBezTo>
                  <a:cubicBezTo>
                    <a:pt x="2731" y="3550"/>
                    <a:pt x="3550" y="2731"/>
                    <a:pt x="3550" y="1775"/>
                  </a:cubicBezTo>
                  <a:cubicBezTo>
                    <a:pt x="3550" y="751"/>
                    <a:pt x="2731" y="0"/>
                    <a:pt x="1775" y="0"/>
                  </a:cubicBezTo>
                  <a:close/>
                </a:path>
              </a:pathLst>
            </a:custGeom>
            <a:solidFill>
              <a:srgbClr val="FFFFFF"/>
            </a:solidFill>
            <a:ln w="28575" cap="flat" cmpd="sng">
              <a:solidFill>
                <a:srgbClr val="2B3C8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6" name="Google Shape;2686;p41"/>
            <p:cNvSpPr/>
            <p:nvPr/>
          </p:nvSpPr>
          <p:spPr>
            <a:xfrm>
              <a:off x="4338975" y="4016150"/>
              <a:ext cx="88750" cy="88775"/>
            </a:xfrm>
            <a:custGeom>
              <a:avLst/>
              <a:gdLst/>
              <a:ahLst/>
              <a:cxnLst/>
              <a:rect l="l" t="t" r="r" b="b"/>
              <a:pathLst>
                <a:path w="3550" h="3551" extrusionOk="0">
                  <a:moveTo>
                    <a:pt x="1775" y="1"/>
                  </a:moveTo>
                  <a:cubicBezTo>
                    <a:pt x="820" y="1"/>
                    <a:pt x="1" y="820"/>
                    <a:pt x="1" y="1775"/>
                  </a:cubicBezTo>
                  <a:cubicBezTo>
                    <a:pt x="1" y="2799"/>
                    <a:pt x="820" y="3550"/>
                    <a:pt x="1775" y="3550"/>
                  </a:cubicBezTo>
                  <a:cubicBezTo>
                    <a:pt x="2731" y="3550"/>
                    <a:pt x="3550" y="2799"/>
                    <a:pt x="3550" y="1775"/>
                  </a:cubicBezTo>
                  <a:cubicBezTo>
                    <a:pt x="3550" y="820"/>
                    <a:pt x="2731" y="1"/>
                    <a:pt x="1775" y="1"/>
                  </a:cubicBezTo>
                  <a:close/>
                </a:path>
              </a:pathLst>
            </a:custGeom>
            <a:solidFill>
              <a:srgbClr val="FFFFFF"/>
            </a:solidFill>
            <a:ln w="28575" cap="flat" cmpd="sng">
              <a:solidFill>
                <a:srgbClr val="2B3C8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7" name="Google Shape;2687;p41"/>
            <p:cNvSpPr/>
            <p:nvPr/>
          </p:nvSpPr>
          <p:spPr>
            <a:xfrm>
              <a:off x="4338975" y="2647600"/>
              <a:ext cx="88750" cy="88750"/>
            </a:xfrm>
            <a:custGeom>
              <a:avLst/>
              <a:gdLst/>
              <a:ahLst/>
              <a:cxnLst/>
              <a:rect l="l" t="t" r="r" b="b"/>
              <a:pathLst>
                <a:path w="3550" h="3550" extrusionOk="0">
                  <a:moveTo>
                    <a:pt x="1775" y="0"/>
                  </a:moveTo>
                  <a:cubicBezTo>
                    <a:pt x="820" y="0"/>
                    <a:pt x="1" y="819"/>
                    <a:pt x="1" y="1775"/>
                  </a:cubicBezTo>
                  <a:cubicBezTo>
                    <a:pt x="1" y="2731"/>
                    <a:pt x="820" y="3550"/>
                    <a:pt x="1775" y="3550"/>
                  </a:cubicBezTo>
                  <a:cubicBezTo>
                    <a:pt x="2731" y="3550"/>
                    <a:pt x="3550" y="2731"/>
                    <a:pt x="3550" y="1775"/>
                  </a:cubicBezTo>
                  <a:cubicBezTo>
                    <a:pt x="3550" y="819"/>
                    <a:pt x="2731" y="0"/>
                    <a:pt x="1775" y="0"/>
                  </a:cubicBezTo>
                  <a:close/>
                </a:path>
              </a:pathLst>
            </a:custGeom>
            <a:solidFill>
              <a:srgbClr val="FFFFFF"/>
            </a:solidFill>
            <a:ln w="28575" cap="flat" cmpd="sng">
              <a:solidFill>
                <a:srgbClr val="2B3C8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88" name="Google Shape;2688;p41"/>
          <p:cNvGrpSpPr/>
          <p:nvPr/>
        </p:nvGrpSpPr>
        <p:grpSpPr>
          <a:xfrm>
            <a:off x="552344" y="1178626"/>
            <a:ext cx="167663" cy="167663"/>
            <a:chOff x="1413550" y="461050"/>
            <a:chExt cx="3845475" cy="3845475"/>
          </a:xfrm>
        </p:grpSpPr>
        <p:sp>
          <p:nvSpPr>
            <p:cNvPr id="2689" name="Google Shape;2689;p41"/>
            <p:cNvSpPr/>
            <p:nvPr/>
          </p:nvSpPr>
          <p:spPr>
            <a:xfrm>
              <a:off x="1413550" y="461050"/>
              <a:ext cx="3845475" cy="3845475"/>
            </a:xfrm>
            <a:custGeom>
              <a:avLst/>
              <a:gdLst/>
              <a:ahLst/>
              <a:cxnLst/>
              <a:rect l="l" t="t" r="r" b="b"/>
              <a:pathLst>
                <a:path w="153819" h="153819" fill="none" extrusionOk="0">
                  <a:moveTo>
                    <a:pt x="153819" y="0"/>
                  </a:moveTo>
                  <a:lnTo>
                    <a:pt x="0" y="153819"/>
                  </a:lnTo>
                </a:path>
              </a:pathLst>
            </a:custGeom>
            <a:solidFill>
              <a:srgbClr val="EBBE31"/>
            </a:solidFill>
            <a:ln w="38100" cap="flat" cmpd="sng">
              <a:solidFill>
                <a:srgbClr val="EBBE31"/>
              </a:solidFill>
              <a:prstDash val="solid"/>
              <a:miter lim="222925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0" name="Google Shape;2690;p41"/>
            <p:cNvSpPr/>
            <p:nvPr/>
          </p:nvSpPr>
          <p:spPr>
            <a:xfrm>
              <a:off x="1413550" y="461050"/>
              <a:ext cx="3845475" cy="3845475"/>
            </a:xfrm>
            <a:custGeom>
              <a:avLst/>
              <a:gdLst/>
              <a:ahLst/>
              <a:cxnLst/>
              <a:rect l="l" t="t" r="r" b="b"/>
              <a:pathLst>
                <a:path w="153819" h="153819" fill="none" extrusionOk="0">
                  <a:moveTo>
                    <a:pt x="153819" y="153819"/>
                  </a:moveTo>
                  <a:lnTo>
                    <a:pt x="0" y="0"/>
                  </a:lnTo>
                </a:path>
              </a:pathLst>
            </a:custGeom>
            <a:solidFill>
              <a:srgbClr val="EBBE31"/>
            </a:solidFill>
            <a:ln w="38100" cap="flat" cmpd="sng">
              <a:solidFill>
                <a:srgbClr val="EBBE31"/>
              </a:solidFill>
              <a:prstDash val="solid"/>
              <a:miter lim="222925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91" name="Google Shape;2691;p41"/>
          <p:cNvGrpSpPr/>
          <p:nvPr/>
        </p:nvGrpSpPr>
        <p:grpSpPr>
          <a:xfrm>
            <a:off x="799994" y="1178626"/>
            <a:ext cx="167663" cy="167663"/>
            <a:chOff x="1413550" y="461050"/>
            <a:chExt cx="3845475" cy="3845475"/>
          </a:xfrm>
        </p:grpSpPr>
        <p:sp>
          <p:nvSpPr>
            <p:cNvPr id="2692" name="Google Shape;2692;p41"/>
            <p:cNvSpPr/>
            <p:nvPr/>
          </p:nvSpPr>
          <p:spPr>
            <a:xfrm>
              <a:off x="1413550" y="461050"/>
              <a:ext cx="3845475" cy="3845475"/>
            </a:xfrm>
            <a:custGeom>
              <a:avLst/>
              <a:gdLst/>
              <a:ahLst/>
              <a:cxnLst/>
              <a:rect l="l" t="t" r="r" b="b"/>
              <a:pathLst>
                <a:path w="153819" h="153819" fill="none" extrusionOk="0">
                  <a:moveTo>
                    <a:pt x="153819" y="0"/>
                  </a:moveTo>
                  <a:lnTo>
                    <a:pt x="0" y="153819"/>
                  </a:lnTo>
                </a:path>
              </a:pathLst>
            </a:custGeom>
            <a:solidFill>
              <a:srgbClr val="2B3C82"/>
            </a:solidFill>
            <a:ln w="38100" cap="flat" cmpd="sng">
              <a:solidFill>
                <a:srgbClr val="2B3C82"/>
              </a:solidFill>
              <a:prstDash val="solid"/>
              <a:miter lim="222925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3" name="Google Shape;2693;p41"/>
            <p:cNvSpPr/>
            <p:nvPr/>
          </p:nvSpPr>
          <p:spPr>
            <a:xfrm>
              <a:off x="1413550" y="461050"/>
              <a:ext cx="3845475" cy="3845475"/>
            </a:xfrm>
            <a:custGeom>
              <a:avLst/>
              <a:gdLst/>
              <a:ahLst/>
              <a:cxnLst/>
              <a:rect l="l" t="t" r="r" b="b"/>
              <a:pathLst>
                <a:path w="153819" h="153819" fill="none" extrusionOk="0">
                  <a:moveTo>
                    <a:pt x="153819" y="153819"/>
                  </a:moveTo>
                  <a:lnTo>
                    <a:pt x="0" y="0"/>
                  </a:lnTo>
                </a:path>
              </a:pathLst>
            </a:custGeom>
            <a:solidFill>
              <a:srgbClr val="2B3C82"/>
            </a:solidFill>
            <a:ln w="38100" cap="flat" cmpd="sng">
              <a:solidFill>
                <a:srgbClr val="2B3C82"/>
              </a:solidFill>
              <a:prstDash val="solid"/>
              <a:miter lim="222925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" name="Τίτλος 1"/>
          <p:cNvSpPr>
            <a:spLocks noGrp="1"/>
          </p:cNvSpPr>
          <p:nvPr>
            <p:ph type="title" idx="2"/>
          </p:nvPr>
        </p:nvSpPr>
        <p:spPr/>
        <p:txBody>
          <a:bodyPr/>
          <a:lstStyle/>
          <a:p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9" name="Google Shape;2699;p42"/>
          <p:cNvSpPr txBox="1">
            <a:spLocks noGrp="1"/>
          </p:cNvSpPr>
          <p:nvPr>
            <p:ph type="ctrTitle"/>
          </p:nvPr>
        </p:nvSpPr>
        <p:spPr>
          <a:xfrm>
            <a:off x="537792" y="364067"/>
            <a:ext cx="3938100" cy="56865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dirty="0" smtClean="0">
                <a:sym typeface="Montserrat Medium"/>
              </a:rPr>
              <a:t>ΑΣΚΗΣΕΙΣ</a:t>
            </a:r>
            <a:endParaRPr dirty="0"/>
          </a:p>
        </p:txBody>
      </p:sp>
      <p:pic>
        <p:nvPicPr>
          <p:cNvPr id="2700" name="Google Shape;2700;p42"/>
          <p:cNvPicPr preferRelativeResize="0"/>
          <p:nvPr/>
        </p:nvPicPr>
        <p:blipFill rotWithShape="1">
          <a:blip r:embed="rId3">
            <a:alphaModFix/>
          </a:blip>
          <a:srcRect l="21348" t="1445" r="13042" b="4054"/>
          <a:stretch/>
        </p:blipFill>
        <p:spPr>
          <a:xfrm>
            <a:off x="4095175" y="238650"/>
            <a:ext cx="4723800" cy="4536600"/>
          </a:xfrm>
          <a:prstGeom prst="ellipse">
            <a:avLst/>
          </a:prstGeom>
          <a:noFill/>
          <a:ln>
            <a:noFill/>
          </a:ln>
        </p:spPr>
      </p:pic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70069" y="1325379"/>
            <a:ext cx="2923200" cy="1401300"/>
          </a:xfrm>
        </p:spPr>
        <p:txBody>
          <a:bodyPr/>
          <a:lstStyle/>
          <a:p>
            <a:endParaRPr lang="el-G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8" name="Google Shape;2958;p51"/>
          <p:cNvSpPr txBox="1">
            <a:spLocks noGrp="1"/>
          </p:cNvSpPr>
          <p:nvPr>
            <p:ph type="ctrTitle"/>
          </p:nvPr>
        </p:nvSpPr>
        <p:spPr>
          <a:xfrm>
            <a:off x="1100400" y="413700"/>
            <a:ext cx="7300800" cy="627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dirty="0" smtClean="0">
                <a:latin typeface="Montserrat Medium"/>
                <a:ea typeface="Montserrat Medium"/>
                <a:cs typeface="Montserrat Medium"/>
                <a:sym typeface="Montserrat Medium"/>
              </a:rPr>
              <a:t>ΑΣΚΗΣΕΙΣ</a:t>
            </a:r>
            <a:endParaRPr dirty="0"/>
          </a:p>
        </p:txBody>
      </p:sp>
      <p:sp>
        <p:nvSpPr>
          <p:cNvPr id="2959" name="Google Shape;2959;p51"/>
          <p:cNvSpPr txBox="1">
            <a:spLocks noGrp="1"/>
          </p:cNvSpPr>
          <p:nvPr>
            <p:ph type="title" idx="5"/>
          </p:nvPr>
        </p:nvSpPr>
        <p:spPr>
          <a:xfrm>
            <a:off x="172800" y="414000"/>
            <a:ext cx="927600" cy="62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03</a:t>
            </a:r>
            <a:endParaRPr/>
          </a:p>
        </p:txBody>
      </p:sp>
      <p:grpSp>
        <p:nvGrpSpPr>
          <p:cNvPr id="2972" name="Google Shape;2972;p51"/>
          <p:cNvGrpSpPr/>
          <p:nvPr/>
        </p:nvGrpSpPr>
        <p:grpSpPr>
          <a:xfrm>
            <a:off x="567588" y="1686019"/>
            <a:ext cx="2364385" cy="2895745"/>
            <a:chOff x="567588" y="1686019"/>
            <a:chExt cx="2364385" cy="2895745"/>
          </a:xfrm>
        </p:grpSpPr>
        <p:grpSp>
          <p:nvGrpSpPr>
            <p:cNvPr id="2973" name="Google Shape;2973;p51"/>
            <p:cNvGrpSpPr/>
            <p:nvPr/>
          </p:nvGrpSpPr>
          <p:grpSpPr>
            <a:xfrm flipH="1">
              <a:off x="567588" y="1686019"/>
              <a:ext cx="2346268" cy="2755348"/>
              <a:chOff x="2596200" y="1573225"/>
              <a:chExt cx="2587700" cy="3038875"/>
            </a:xfrm>
          </p:grpSpPr>
          <p:sp>
            <p:nvSpPr>
              <p:cNvPr id="2974" name="Google Shape;2974;p51"/>
              <p:cNvSpPr/>
              <p:nvPr/>
            </p:nvSpPr>
            <p:spPr>
              <a:xfrm>
                <a:off x="3250825" y="2234025"/>
                <a:ext cx="450350" cy="434500"/>
              </a:xfrm>
              <a:custGeom>
                <a:avLst/>
                <a:gdLst/>
                <a:ahLst/>
                <a:cxnLst/>
                <a:rect l="l" t="t" r="r" b="b"/>
                <a:pathLst>
                  <a:path w="18014" h="17380" extrusionOk="0">
                    <a:moveTo>
                      <a:pt x="1748" y="1"/>
                    </a:moveTo>
                    <a:cubicBezTo>
                      <a:pt x="1666" y="1"/>
                      <a:pt x="1584" y="7"/>
                      <a:pt x="1502" y="21"/>
                    </a:cubicBezTo>
                    <a:cubicBezTo>
                      <a:pt x="834" y="155"/>
                      <a:pt x="301" y="688"/>
                      <a:pt x="267" y="1355"/>
                    </a:cubicBezTo>
                    <a:cubicBezTo>
                      <a:pt x="1" y="3724"/>
                      <a:pt x="1" y="6092"/>
                      <a:pt x="167" y="8494"/>
                    </a:cubicBezTo>
                    <a:cubicBezTo>
                      <a:pt x="267" y="9728"/>
                      <a:pt x="468" y="10996"/>
                      <a:pt x="768" y="12197"/>
                    </a:cubicBezTo>
                    <a:cubicBezTo>
                      <a:pt x="935" y="12897"/>
                      <a:pt x="1135" y="13564"/>
                      <a:pt x="1435" y="14231"/>
                    </a:cubicBezTo>
                    <a:cubicBezTo>
                      <a:pt x="1602" y="14598"/>
                      <a:pt x="1802" y="15032"/>
                      <a:pt x="2069" y="15365"/>
                    </a:cubicBezTo>
                    <a:cubicBezTo>
                      <a:pt x="2402" y="15799"/>
                      <a:pt x="2769" y="16233"/>
                      <a:pt x="3270" y="16566"/>
                    </a:cubicBezTo>
                    <a:cubicBezTo>
                      <a:pt x="3903" y="17033"/>
                      <a:pt x="4637" y="17267"/>
                      <a:pt x="5438" y="17367"/>
                    </a:cubicBezTo>
                    <a:cubicBezTo>
                      <a:pt x="5529" y="17375"/>
                      <a:pt x="5621" y="17379"/>
                      <a:pt x="5713" y="17379"/>
                    </a:cubicBezTo>
                    <a:cubicBezTo>
                      <a:pt x="5990" y="17379"/>
                      <a:pt x="6272" y="17342"/>
                      <a:pt x="6572" y="17267"/>
                    </a:cubicBezTo>
                    <a:lnTo>
                      <a:pt x="7072" y="17167"/>
                    </a:lnTo>
                    <a:lnTo>
                      <a:pt x="7272" y="17067"/>
                    </a:lnTo>
                    <a:lnTo>
                      <a:pt x="7406" y="17033"/>
                    </a:lnTo>
                    <a:cubicBezTo>
                      <a:pt x="8073" y="16766"/>
                      <a:pt x="8740" y="16433"/>
                      <a:pt x="9341" y="16099"/>
                    </a:cubicBezTo>
                    <a:cubicBezTo>
                      <a:pt x="10508" y="15432"/>
                      <a:pt x="11609" y="14598"/>
                      <a:pt x="12576" y="13698"/>
                    </a:cubicBezTo>
                    <a:cubicBezTo>
                      <a:pt x="13477" y="12830"/>
                      <a:pt x="14344" y="11863"/>
                      <a:pt x="15145" y="10862"/>
                    </a:cubicBezTo>
                    <a:cubicBezTo>
                      <a:pt x="15512" y="10362"/>
                      <a:pt x="15912" y="9862"/>
                      <a:pt x="16212" y="9361"/>
                    </a:cubicBezTo>
                    <a:cubicBezTo>
                      <a:pt x="16379" y="9094"/>
                      <a:pt x="16546" y="8827"/>
                      <a:pt x="16712" y="8561"/>
                    </a:cubicBezTo>
                    <a:lnTo>
                      <a:pt x="16979" y="8160"/>
                    </a:lnTo>
                    <a:lnTo>
                      <a:pt x="17213" y="7693"/>
                    </a:lnTo>
                    <a:cubicBezTo>
                      <a:pt x="18013" y="6192"/>
                      <a:pt x="17613" y="4391"/>
                      <a:pt x="16279" y="3557"/>
                    </a:cubicBezTo>
                    <a:cubicBezTo>
                      <a:pt x="15774" y="3245"/>
                      <a:pt x="15209" y="3092"/>
                      <a:pt x="14652" y="3092"/>
                    </a:cubicBezTo>
                    <a:cubicBezTo>
                      <a:pt x="13662" y="3092"/>
                      <a:pt x="12698" y="3573"/>
                      <a:pt x="12143" y="4491"/>
                    </a:cubicBezTo>
                    <a:lnTo>
                      <a:pt x="12076" y="4658"/>
                    </a:lnTo>
                    <a:lnTo>
                      <a:pt x="11909" y="4925"/>
                    </a:lnTo>
                    <a:lnTo>
                      <a:pt x="11676" y="5225"/>
                    </a:lnTo>
                    <a:cubicBezTo>
                      <a:pt x="11542" y="5425"/>
                      <a:pt x="11409" y="5625"/>
                      <a:pt x="11275" y="5859"/>
                    </a:cubicBezTo>
                    <a:lnTo>
                      <a:pt x="10408" y="7093"/>
                    </a:lnTo>
                    <a:cubicBezTo>
                      <a:pt x="9808" y="7893"/>
                      <a:pt x="9140" y="8694"/>
                      <a:pt x="8473" y="9428"/>
                    </a:cubicBezTo>
                    <a:cubicBezTo>
                      <a:pt x="7839" y="10128"/>
                      <a:pt x="7139" y="10762"/>
                      <a:pt x="6405" y="11296"/>
                    </a:cubicBezTo>
                    <a:cubicBezTo>
                      <a:pt x="6238" y="11429"/>
                      <a:pt x="6005" y="11563"/>
                      <a:pt x="5838" y="11696"/>
                    </a:cubicBezTo>
                    <a:cubicBezTo>
                      <a:pt x="5705" y="11429"/>
                      <a:pt x="5571" y="11096"/>
                      <a:pt x="5438" y="10762"/>
                    </a:cubicBezTo>
                    <a:cubicBezTo>
                      <a:pt x="5071" y="9795"/>
                      <a:pt x="4771" y="8827"/>
                      <a:pt x="4504" y="7827"/>
                    </a:cubicBezTo>
                    <a:cubicBezTo>
                      <a:pt x="4003" y="5725"/>
                      <a:pt x="3603" y="3524"/>
                      <a:pt x="3236" y="1322"/>
                    </a:cubicBezTo>
                    <a:lnTo>
                      <a:pt x="3236" y="1255"/>
                    </a:lnTo>
                    <a:cubicBezTo>
                      <a:pt x="3116" y="507"/>
                      <a:pt x="2460" y="1"/>
                      <a:pt x="1748" y="1"/>
                    </a:cubicBezTo>
                    <a:close/>
                  </a:path>
                </a:pathLst>
              </a:custGeom>
              <a:solidFill>
                <a:srgbClr val="CE7A6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75" name="Google Shape;2975;p51"/>
              <p:cNvSpPr/>
              <p:nvPr/>
            </p:nvSpPr>
            <p:spPr>
              <a:xfrm>
                <a:off x="3216625" y="2191175"/>
                <a:ext cx="163475" cy="103425"/>
              </a:xfrm>
              <a:custGeom>
                <a:avLst/>
                <a:gdLst/>
                <a:ahLst/>
                <a:cxnLst/>
                <a:rect l="l" t="t" r="r" b="b"/>
                <a:pathLst>
                  <a:path w="6539" h="4137" extrusionOk="0">
                    <a:moveTo>
                      <a:pt x="1969" y="1"/>
                    </a:moveTo>
                    <a:cubicBezTo>
                      <a:pt x="1969" y="1"/>
                      <a:pt x="1" y="2236"/>
                      <a:pt x="1836" y="4137"/>
                    </a:cubicBezTo>
                    <a:lnTo>
                      <a:pt x="4204" y="3603"/>
                    </a:lnTo>
                    <a:lnTo>
                      <a:pt x="6539" y="1201"/>
                    </a:lnTo>
                    <a:lnTo>
                      <a:pt x="1969" y="1"/>
                    </a:lnTo>
                    <a:close/>
                  </a:path>
                </a:pathLst>
              </a:custGeom>
              <a:solidFill>
                <a:srgbClr val="CE7A6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76" name="Google Shape;2976;p51"/>
              <p:cNvSpPr/>
              <p:nvPr/>
            </p:nvSpPr>
            <p:spPr>
              <a:xfrm>
                <a:off x="3234150" y="2265350"/>
                <a:ext cx="115950" cy="81850"/>
              </a:xfrm>
              <a:custGeom>
                <a:avLst/>
                <a:gdLst/>
                <a:ahLst/>
                <a:cxnLst/>
                <a:rect l="l" t="t" r="r" b="b"/>
                <a:pathLst>
                  <a:path w="4638" h="3274" extrusionOk="0">
                    <a:moveTo>
                      <a:pt x="3863" y="0"/>
                    </a:moveTo>
                    <a:cubicBezTo>
                      <a:pt x="3843" y="0"/>
                      <a:pt x="3823" y="1"/>
                      <a:pt x="3803" y="2"/>
                    </a:cubicBezTo>
                    <a:lnTo>
                      <a:pt x="801" y="236"/>
                    </a:lnTo>
                    <a:cubicBezTo>
                      <a:pt x="401" y="269"/>
                      <a:pt x="0" y="636"/>
                      <a:pt x="0" y="1103"/>
                    </a:cubicBezTo>
                    <a:lnTo>
                      <a:pt x="0" y="2471"/>
                    </a:lnTo>
                    <a:lnTo>
                      <a:pt x="0" y="2571"/>
                    </a:lnTo>
                    <a:cubicBezTo>
                      <a:pt x="64" y="2953"/>
                      <a:pt x="401" y="3274"/>
                      <a:pt x="779" y="3274"/>
                    </a:cubicBezTo>
                    <a:cubicBezTo>
                      <a:pt x="797" y="3274"/>
                      <a:pt x="816" y="3273"/>
                      <a:pt x="834" y="3271"/>
                    </a:cubicBezTo>
                    <a:lnTo>
                      <a:pt x="3836" y="3071"/>
                    </a:lnTo>
                    <a:cubicBezTo>
                      <a:pt x="4303" y="3005"/>
                      <a:pt x="4637" y="2604"/>
                      <a:pt x="4604" y="2171"/>
                    </a:cubicBezTo>
                    <a:lnTo>
                      <a:pt x="4604" y="803"/>
                    </a:lnTo>
                    <a:lnTo>
                      <a:pt x="4604" y="736"/>
                    </a:lnTo>
                    <a:cubicBezTo>
                      <a:pt x="4604" y="323"/>
                      <a:pt x="4270" y="0"/>
                      <a:pt x="3863" y="0"/>
                    </a:cubicBezTo>
                    <a:close/>
                  </a:path>
                </a:pathLst>
              </a:custGeom>
              <a:solidFill>
                <a:srgbClr val="EBBE3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77" name="Google Shape;2977;p51"/>
              <p:cNvSpPr/>
              <p:nvPr/>
            </p:nvSpPr>
            <p:spPr>
              <a:xfrm>
                <a:off x="3265000" y="2159500"/>
                <a:ext cx="114275" cy="61725"/>
              </a:xfrm>
              <a:custGeom>
                <a:avLst/>
                <a:gdLst/>
                <a:ahLst/>
                <a:cxnLst/>
                <a:rect l="l" t="t" r="r" b="b"/>
                <a:pathLst>
                  <a:path w="4571" h="2469" extrusionOk="0">
                    <a:moveTo>
                      <a:pt x="4170" y="0"/>
                    </a:moveTo>
                    <a:lnTo>
                      <a:pt x="1" y="167"/>
                    </a:lnTo>
                    <a:lnTo>
                      <a:pt x="1" y="1301"/>
                    </a:lnTo>
                    <a:lnTo>
                      <a:pt x="4571" y="2468"/>
                    </a:lnTo>
                    <a:lnTo>
                      <a:pt x="4170" y="0"/>
                    </a:lnTo>
                    <a:close/>
                  </a:path>
                </a:pathLst>
              </a:custGeom>
              <a:solidFill>
                <a:srgbClr val="CE7A6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78" name="Google Shape;2978;p51"/>
              <p:cNvSpPr/>
              <p:nvPr/>
            </p:nvSpPr>
            <p:spPr>
              <a:xfrm>
                <a:off x="3546875" y="2240875"/>
                <a:ext cx="748050" cy="886825"/>
              </a:xfrm>
              <a:custGeom>
                <a:avLst/>
                <a:gdLst/>
                <a:ahLst/>
                <a:cxnLst/>
                <a:rect l="l" t="t" r="r" b="b"/>
                <a:pathLst>
                  <a:path w="29922" h="35473" extrusionOk="0">
                    <a:moveTo>
                      <a:pt x="17322" y="1"/>
                    </a:moveTo>
                    <a:cubicBezTo>
                      <a:pt x="16945" y="1"/>
                      <a:pt x="16563" y="5"/>
                      <a:pt x="16179" y="14"/>
                    </a:cubicBezTo>
                    <a:cubicBezTo>
                      <a:pt x="12976" y="114"/>
                      <a:pt x="9774" y="348"/>
                      <a:pt x="6572" y="781"/>
                    </a:cubicBezTo>
                    <a:cubicBezTo>
                      <a:pt x="5104" y="1015"/>
                      <a:pt x="3636" y="1348"/>
                      <a:pt x="2202" y="1782"/>
                    </a:cubicBezTo>
                    <a:cubicBezTo>
                      <a:pt x="1068" y="2049"/>
                      <a:pt x="167" y="3116"/>
                      <a:pt x="134" y="4384"/>
                    </a:cubicBezTo>
                    <a:cubicBezTo>
                      <a:pt x="0" y="8287"/>
                      <a:pt x="968" y="17260"/>
                      <a:pt x="7973" y="35473"/>
                    </a:cubicBezTo>
                    <a:lnTo>
                      <a:pt x="29922" y="33872"/>
                    </a:lnTo>
                    <a:cubicBezTo>
                      <a:pt x="29355" y="30903"/>
                      <a:pt x="24785" y="17860"/>
                      <a:pt x="24084" y="3517"/>
                    </a:cubicBezTo>
                    <a:cubicBezTo>
                      <a:pt x="23984" y="1749"/>
                      <a:pt x="22283" y="181"/>
                      <a:pt x="20281" y="81"/>
                    </a:cubicBezTo>
                    <a:cubicBezTo>
                      <a:pt x="19354" y="32"/>
                      <a:pt x="18354" y="1"/>
                      <a:pt x="17322" y="1"/>
                    </a:cubicBezTo>
                    <a:close/>
                  </a:path>
                </a:pathLst>
              </a:custGeom>
              <a:solidFill>
                <a:srgbClr val="13235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79" name="Google Shape;2979;p51"/>
              <p:cNvSpPr/>
              <p:nvPr/>
            </p:nvSpPr>
            <p:spPr>
              <a:xfrm>
                <a:off x="3850425" y="2506400"/>
                <a:ext cx="105100" cy="27550"/>
              </a:xfrm>
              <a:custGeom>
                <a:avLst/>
                <a:gdLst/>
                <a:ahLst/>
                <a:cxnLst/>
                <a:rect l="l" t="t" r="r" b="b"/>
                <a:pathLst>
                  <a:path w="4204" h="1102" extrusionOk="0">
                    <a:moveTo>
                      <a:pt x="3936" y="1"/>
                    </a:moveTo>
                    <a:lnTo>
                      <a:pt x="167" y="668"/>
                    </a:lnTo>
                    <a:cubicBezTo>
                      <a:pt x="34" y="701"/>
                      <a:pt x="0" y="801"/>
                      <a:pt x="0" y="935"/>
                    </a:cubicBezTo>
                    <a:cubicBezTo>
                      <a:pt x="0" y="1001"/>
                      <a:pt x="134" y="1101"/>
                      <a:pt x="200" y="1101"/>
                    </a:cubicBezTo>
                    <a:lnTo>
                      <a:pt x="4003" y="434"/>
                    </a:lnTo>
                    <a:cubicBezTo>
                      <a:pt x="4137" y="368"/>
                      <a:pt x="4203" y="301"/>
                      <a:pt x="4170" y="167"/>
                    </a:cubicBezTo>
                    <a:cubicBezTo>
                      <a:pt x="4137" y="34"/>
                      <a:pt x="4037" y="1"/>
                      <a:pt x="3936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80" name="Google Shape;2980;p51"/>
              <p:cNvSpPr/>
              <p:nvPr/>
            </p:nvSpPr>
            <p:spPr>
              <a:xfrm>
                <a:off x="3851250" y="2528075"/>
                <a:ext cx="105950" cy="27550"/>
              </a:xfrm>
              <a:custGeom>
                <a:avLst/>
                <a:gdLst/>
                <a:ahLst/>
                <a:cxnLst/>
                <a:rect l="l" t="t" r="r" b="b"/>
                <a:pathLst>
                  <a:path w="4238" h="1102" extrusionOk="0">
                    <a:moveTo>
                      <a:pt x="3970" y="1"/>
                    </a:moveTo>
                    <a:lnTo>
                      <a:pt x="234" y="668"/>
                    </a:lnTo>
                    <a:cubicBezTo>
                      <a:pt x="101" y="668"/>
                      <a:pt x="1" y="768"/>
                      <a:pt x="1" y="902"/>
                    </a:cubicBezTo>
                    <a:cubicBezTo>
                      <a:pt x="1" y="1002"/>
                      <a:pt x="101" y="1102"/>
                      <a:pt x="234" y="1102"/>
                    </a:cubicBezTo>
                    <a:lnTo>
                      <a:pt x="4070" y="435"/>
                    </a:lnTo>
                    <a:cubicBezTo>
                      <a:pt x="4170" y="401"/>
                      <a:pt x="4237" y="301"/>
                      <a:pt x="4237" y="168"/>
                    </a:cubicBezTo>
                    <a:cubicBezTo>
                      <a:pt x="4170" y="68"/>
                      <a:pt x="4104" y="1"/>
                      <a:pt x="3970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81" name="Google Shape;2981;p51"/>
              <p:cNvSpPr/>
              <p:nvPr/>
            </p:nvSpPr>
            <p:spPr>
              <a:xfrm>
                <a:off x="3853750" y="2551425"/>
                <a:ext cx="104275" cy="26725"/>
              </a:xfrm>
              <a:custGeom>
                <a:avLst/>
                <a:gdLst/>
                <a:ahLst/>
                <a:cxnLst/>
                <a:rect l="l" t="t" r="r" b="b"/>
                <a:pathLst>
                  <a:path w="4171" h="1069" extrusionOk="0">
                    <a:moveTo>
                      <a:pt x="3904" y="1"/>
                    </a:moveTo>
                    <a:lnTo>
                      <a:pt x="168" y="668"/>
                    </a:lnTo>
                    <a:cubicBezTo>
                      <a:pt x="34" y="701"/>
                      <a:pt x="1" y="801"/>
                      <a:pt x="1" y="902"/>
                    </a:cubicBezTo>
                    <a:cubicBezTo>
                      <a:pt x="1" y="1002"/>
                      <a:pt x="134" y="1068"/>
                      <a:pt x="201" y="1068"/>
                    </a:cubicBezTo>
                    <a:lnTo>
                      <a:pt x="4004" y="401"/>
                    </a:lnTo>
                    <a:cubicBezTo>
                      <a:pt x="4104" y="368"/>
                      <a:pt x="4170" y="301"/>
                      <a:pt x="4170" y="168"/>
                    </a:cubicBezTo>
                    <a:cubicBezTo>
                      <a:pt x="4104" y="34"/>
                      <a:pt x="4037" y="1"/>
                      <a:pt x="3904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82" name="Google Shape;2982;p51"/>
              <p:cNvSpPr/>
              <p:nvPr/>
            </p:nvSpPr>
            <p:spPr>
              <a:xfrm>
                <a:off x="4081425" y="2326275"/>
                <a:ext cx="159300" cy="768900"/>
              </a:xfrm>
              <a:custGeom>
                <a:avLst/>
                <a:gdLst/>
                <a:ahLst/>
                <a:cxnLst/>
                <a:rect l="l" t="t" r="r" b="b"/>
                <a:pathLst>
                  <a:path w="6372" h="30756" extrusionOk="0">
                    <a:moveTo>
                      <a:pt x="234" y="0"/>
                    </a:moveTo>
                    <a:cubicBezTo>
                      <a:pt x="100" y="0"/>
                      <a:pt x="0" y="67"/>
                      <a:pt x="0" y="201"/>
                    </a:cubicBezTo>
                    <a:cubicBezTo>
                      <a:pt x="567" y="11175"/>
                      <a:pt x="3436" y="21416"/>
                      <a:pt x="4937" y="26920"/>
                    </a:cubicBezTo>
                    <a:cubicBezTo>
                      <a:pt x="5437" y="28654"/>
                      <a:pt x="5771" y="29889"/>
                      <a:pt x="5904" y="30589"/>
                    </a:cubicBezTo>
                    <a:cubicBezTo>
                      <a:pt x="5904" y="30689"/>
                      <a:pt x="6038" y="30756"/>
                      <a:pt x="6105" y="30756"/>
                    </a:cubicBezTo>
                    <a:cubicBezTo>
                      <a:pt x="6271" y="30756"/>
                      <a:pt x="6371" y="30656"/>
                      <a:pt x="6305" y="30556"/>
                    </a:cubicBezTo>
                    <a:cubicBezTo>
                      <a:pt x="6205" y="29822"/>
                      <a:pt x="5804" y="28554"/>
                      <a:pt x="5371" y="26853"/>
                    </a:cubicBezTo>
                    <a:cubicBezTo>
                      <a:pt x="3803" y="21349"/>
                      <a:pt x="968" y="11175"/>
                      <a:pt x="434" y="201"/>
                    </a:cubicBezTo>
                    <a:cubicBezTo>
                      <a:pt x="434" y="67"/>
                      <a:pt x="367" y="0"/>
                      <a:pt x="234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83" name="Google Shape;2983;p51"/>
              <p:cNvSpPr/>
              <p:nvPr/>
            </p:nvSpPr>
            <p:spPr>
              <a:xfrm>
                <a:off x="4058000" y="2391825"/>
                <a:ext cx="127675" cy="244700"/>
              </a:xfrm>
              <a:custGeom>
                <a:avLst/>
                <a:gdLst/>
                <a:ahLst/>
                <a:cxnLst/>
                <a:rect l="l" t="t" r="r" b="b"/>
                <a:pathLst>
                  <a:path w="5107" h="9788" extrusionOk="0">
                    <a:moveTo>
                      <a:pt x="893" y="0"/>
                    </a:moveTo>
                    <a:cubicBezTo>
                      <a:pt x="324" y="0"/>
                      <a:pt x="1" y="254"/>
                      <a:pt x="103" y="914"/>
                    </a:cubicBezTo>
                    <a:cubicBezTo>
                      <a:pt x="804" y="4350"/>
                      <a:pt x="2538" y="7452"/>
                      <a:pt x="5107" y="9787"/>
                    </a:cubicBezTo>
                    <a:cubicBezTo>
                      <a:pt x="4640" y="7019"/>
                      <a:pt x="4173" y="4017"/>
                      <a:pt x="3873" y="914"/>
                    </a:cubicBezTo>
                    <a:cubicBezTo>
                      <a:pt x="2734" y="410"/>
                      <a:pt x="1615" y="0"/>
                      <a:pt x="893" y="0"/>
                    </a:cubicBezTo>
                    <a:close/>
                  </a:path>
                </a:pathLst>
              </a:custGeom>
              <a:solidFill>
                <a:srgbClr val="000000">
                  <a:alpha val="401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84" name="Google Shape;2984;p51"/>
              <p:cNvSpPr/>
              <p:nvPr/>
            </p:nvSpPr>
            <p:spPr>
              <a:xfrm>
                <a:off x="4346600" y="2189500"/>
                <a:ext cx="159325" cy="115125"/>
              </a:xfrm>
              <a:custGeom>
                <a:avLst/>
                <a:gdLst/>
                <a:ahLst/>
                <a:cxnLst/>
                <a:rect l="l" t="t" r="r" b="b"/>
                <a:pathLst>
                  <a:path w="6373" h="4605" extrusionOk="0">
                    <a:moveTo>
                      <a:pt x="1469" y="1"/>
                    </a:moveTo>
                    <a:cubicBezTo>
                      <a:pt x="1468" y="1"/>
                      <a:pt x="1" y="2603"/>
                      <a:pt x="2302" y="4604"/>
                    </a:cubicBezTo>
                    <a:lnTo>
                      <a:pt x="4604" y="3804"/>
                    </a:lnTo>
                    <a:lnTo>
                      <a:pt x="6372" y="935"/>
                    </a:lnTo>
                    <a:lnTo>
                      <a:pt x="1469" y="1"/>
                    </a:lnTo>
                    <a:close/>
                  </a:path>
                </a:pathLst>
              </a:custGeom>
              <a:solidFill>
                <a:srgbClr val="CE7A6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85" name="Google Shape;2985;p51"/>
              <p:cNvSpPr/>
              <p:nvPr/>
            </p:nvSpPr>
            <p:spPr>
              <a:xfrm>
                <a:off x="4383300" y="2154475"/>
                <a:ext cx="122625" cy="56750"/>
              </a:xfrm>
              <a:custGeom>
                <a:avLst/>
                <a:gdLst/>
                <a:ahLst/>
                <a:cxnLst/>
                <a:rect l="l" t="t" r="r" b="b"/>
                <a:pathLst>
                  <a:path w="4905" h="2270" extrusionOk="0">
                    <a:moveTo>
                      <a:pt x="4370" y="1"/>
                    </a:moveTo>
                    <a:lnTo>
                      <a:pt x="201" y="68"/>
                    </a:lnTo>
                    <a:lnTo>
                      <a:pt x="1" y="1369"/>
                    </a:lnTo>
                    <a:lnTo>
                      <a:pt x="4904" y="2269"/>
                    </a:lnTo>
                    <a:lnTo>
                      <a:pt x="4370" y="1"/>
                    </a:lnTo>
                    <a:close/>
                  </a:path>
                </a:pathLst>
              </a:custGeom>
              <a:solidFill>
                <a:srgbClr val="CE7A6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86" name="Google Shape;2986;p51"/>
              <p:cNvSpPr/>
              <p:nvPr/>
            </p:nvSpPr>
            <p:spPr>
              <a:xfrm>
                <a:off x="2596200" y="1871775"/>
                <a:ext cx="207675" cy="677175"/>
              </a:xfrm>
              <a:custGeom>
                <a:avLst/>
                <a:gdLst/>
                <a:ahLst/>
                <a:cxnLst/>
                <a:rect l="l" t="t" r="r" b="b"/>
                <a:pathLst>
                  <a:path w="8307" h="27087" extrusionOk="0">
                    <a:moveTo>
                      <a:pt x="6071" y="1"/>
                    </a:moveTo>
                    <a:cubicBezTo>
                      <a:pt x="2735" y="1"/>
                      <a:pt x="0" y="6072"/>
                      <a:pt x="0" y="13544"/>
                    </a:cubicBezTo>
                    <a:cubicBezTo>
                      <a:pt x="0" y="21016"/>
                      <a:pt x="2735" y="27087"/>
                      <a:pt x="6071" y="27087"/>
                    </a:cubicBezTo>
                    <a:lnTo>
                      <a:pt x="8306" y="27087"/>
                    </a:lnTo>
                    <a:lnTo>
                      <a:pt x="8306" y="1"/>
                    </a:lnTo>
                    <a:close/>
                  </a:path>
                </a:pathLst>
              </a:custGeom>
              <a:solidFill>
                <a:srgbClr val="EBBE3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87" name="Google Shape;2987;p51"/>
              <p:cNvSpPr/>
              <p:nvPr/>
            </p:nvSpPr>
            <p:spPr>
              <a:xfrm>
                <a:off x="2652900" y="1871775"/>
                <a:ext cx="301900" cy="677175"/>
              </a:xfrm>
              <a:custGeom>
                <a:avLst/>
                <a:gdLst/>
                <a:ahLst/>
                <a:cxnLst/>
                <a:rect l="l" t="t" r="r" b="b"/>
                <a:pathLst>
                  <a:path w="12076" h="27087" extrusionOk="0">
                    <a:moveTo>
                      <a:pt x="6038" y="1"/>
                    </a:moveTo>
                    <a:cubicBezTo>
                      <a:pt x="2702" y="1"/>
                      <a:pt x="0" y="6072"/>
                      <a:pt x="0" y="13544"/>
                    </a:cubicBezTo>
                    <a:cubicBezTo>
                      <a:pt x="0" y="21016"/>
                      <a:pt x="2702" y="27087"/>
                      <a:pt x="6038" y="27087"/>
                    </a:cubicBezTo>
                    <a:cubicBezTo>
                      <a:pt x="9374" y="27087"/>
                      <a:pt x="12076" y="21016"/>
                      <a:pt x="12076" y="13544"/>
                    </a:cubicBezTo>
                    <a:cubicBezTo>
                      <a:pt x="12076" y="6072"/>
                      <a:pt x="9374" y="1"/>
                      <a:pt x="6038" y="1"/>
                    </a:cubicBezTo>
                    <a:close/>
                  </a:path>
                </a:pathLst>
              </a:custGeom>
              <a:solidFill>
                <a:srgbClr val="CCA21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88" name="Google Shape;2988;p51"/>
              <p:cNvSpPr/>
              <p:nvPr/>
            </p:nvSpPr>
            <p:spPr>
              <a:xfrm>
                <a:off x="2685425" y="1871775"/>
                <a:ext cx="206825" cy="677175"/>
              </a:xfrm>
              <a:custGeom>
                <a:avLst/>
                <a:gdLst/>
                <a:ahLst/>
                <a:cxnLst/>
                <a:rect l="l" t="t" r="r" b="b"/>
                <a:pathLst>
                  <a:path w="8273" h="27087" extrusionOk="0">
                    <a:moveTo>
                      <a:pt x="6038" y="1"/>
                    </a:moveTo>
                    <a:cubicBezTo>
                      <a:pt x="2702" y="1"/>
                      <a:pt x="0" y="6072"/>
                      <a:pt x="0" y="13544"/>
                    </a:cubicBezTo>
                    <a:cubicBezTo>
                      <a:pt x="0" y="21016"/>
                      <a:pt x="2702" y="27087"/>
                      <a:pt x="6038" y="27087"/>
                    </a:cubicBezTo>
                    <a:lnTo>
                      <a:pt x="8273" y="27087"/>
                    </a:lnTo>
                    <a:lnTo>
                      <a:pt x="8273" y="1"/>
                    </a:lnTo>
                    <a:close/>
                  </a:path>
                </a:pathLst>
              </a:custGeom>
              <a:solidFill>
                <a:srgbClr val="EBBE3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89" name="Google Shape;2989;p51"/>
              <p:cNvSpPr/>
              <p:nvPr/>
            </p:nvSpPr>
            <p:spPr>
              <a:xfrm>
                <a:off x="2741300" y="1871775"/>
                <a:ext cx="302725" cy="677175"/>
              </a:xfrm>
              <a:custGeom>
                <a:avLst/>
                <a:gdLst/>
                <a:ahLst/>
                <a:cxnLst/>
                <a:rect l="l" t="t" r="r" b="b"/>
                <a:pathLst>
                  <a:path w="12109" h="27087" extrusionOk="0">
                    <a:moveTo>
                      <a:pt x="6038" y="1"/>
                    </a:moveTo>
                    <a:cubicBezTo>
                      <a:pt x="2702" y="1"/>
                      <a:pt x="0" y="6072"/>
                      <a:pt x="0" y="13544"/>
                    </a:cubicBezTo>
                    <a:cubicBezTo>
                      <a:pt x="0" y="21016"/>
                      <a:pt x="2702" y="27087"/>
                      <a:pt x="6038" y="27087"/>
                    </a:cubicBezTo>
                    <a:cubicBezTo>
                      <a:pt x="9374" y="27087"/>
                      <a:pt x="12109" y="21016"/>
                      <a:pt x="12109" y="13544"/>
                    </a:cubicBezTo>
                    <a:cubicBezTo>
                      <a:pt x="12109" y="6072"/>
                      <a:pt x="9374" y="1"/>
                      <a:pt x="6038" y="1"/>
                    </a:cubicBezTo>
                    <a:close/>
                  </a:path>
                </a:pathLst>
              </a:custGeom>
              <a:solidFill>
                <a:srgbClr val="CCA21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90" name="Google Shape;2990;p51"/>
              <p:cNvSpPr/>
              <p:nvPr/>
            </p:nvSpPr>
            <p:spPr>
              <a:xfrm>
                <a:off x="2906425" y="2217875"/>
                <a:ext cx="138450" cy="87575"/>
              </a:xfrm>
              <a:custGeom>
                <a:avLst/>
                <a:gdLst/>
                <a:ahLst/>
                <a:cxnLst/>
                <a:rect l="l" t="t" r="r" b="b"/>
                <a:pathLst>
                  <a:path w="5538" h="3503" extrusionOk="0">
                    <a:moveTo>
                      <a:pt x="5537" y="0"/>
                    </a:moveTo>
                    <a:lnTo>
                      <a:pt x="0" y="133"/>
                    </a:lnTo>
                    <a:lnTo>
                      <a:pt x="5270" y="3503"/>
                    </a:lnTo>
                    <a:cubicBezTo>
                      <a:pt x="5437" y="2335"/>
                      <a:pt x="5537" y="1168"/>
                      <a:pt x="5537" y="0"/>
                    </a:cubicBezTo>
                    <a:close/>
                  </a:path>
                </a:pathLst>
              </a:custGeom>
              <a:solidFill>
                <a:srgbClr val="000000">
                  <a:alpha val="182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91" name="Google Shape;2991;p51"/>
              <p:cNvSpPr/>
              <p:nvPr/>
            </p:nvSpPr>
            <p:spPr>
              <a:xfrm>
                <a:off x="2895575" y="2191175"/>
                <a:ext cx="1988950" cy="38400"/>
              </a:xfrm>
              <a:custGeom>
                <a:avLst/>
                <a:gdLst/>
                <a:ahLst/>
                <a:cxnLst/>
                <a:rect l="l" t="t" r="r" b="b"/>
                <a:pathLst>
                  <a:path w="79558" h="1536" extrusionOk="0">
                    <a:moveTo>
                      <a:pt x="768" y="1"/>
                    </a:moveTo>
                    <a:cubicBezTo>
                      <a:pt x="334" y="1"/>
                      <a:pt x="0" y="368"/>
                      <a:pt x="0" y="768"/>
                    </a:cubicBezTo>
                    <a:cubicBezTo>
                      <a:pt x="0" y="1201"/>
                      <a:pt x="334" y="1535"/>
                      <a:pt x="768" y="1535"/>
                    </a:cubicBezTo>
                    <a:lnTo>
                      <a:pt x="78823" y="1535"/>
                    </a:lnTo>
                    <a:cubicBezTo>
                      <a:pt x="79224" y="1535"/>
                      <a:pt x="79557" y="1201"/>
                      <a:pt x="79557" y="768"/>
                    </a:cubicBezTo>
                    <a:cubicBezTo>
                      <a:pt x="79557" y="368"/>
                      <a:pt x="79224" y="1"/>
                      <a:pt x="78823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92" name="Google Shape;2992;p51"/>
              <p:cNvSpPr/>
              <p:nvPr/>
            </p:nvSpPr>
            <p:spPr>
              <a:xfrm>
                <a:off x="3661125" y="2240375"/>
                <a:ext cx="339425" cy="262725"/>
              </a:xfrm>
              <a:custGeom>
                <a:avLst/>
                <a:gdLst/>
                <a:ahLst/>
                <a:cxnLst/>
                <a:rect l="l" t="t" r="r" b="b"/>
                <a:pathLst>
                  <a:path w="13577" h="10509" extrusionOk="0">
                    <a:moveTo>
                      <a:pt x="11675" y="1"/>
                    </a:moveTo>
                    <a:cubicBezTo>
                      <a:pt x="8440" y="101"/>
                      <a:pt x="5237" y="334"/>
                      <a:pt x="2035" y="768"/>
                    </a:cubicBezTo>
                    <a:cubicBezTo>
                      <a:pt x="1668" y="801"/>
                      <a:pt x="1268" y="901"/>
                      <a:pt x="934" y="968"/>
                    </a:cubicBezTo>
                    <a:cubicBezTo>
                      <a:pt x="0" y="3003"/>
                      <a:pt x="1101" y="6072"/>
                      <a:pt x="4070" y="9507"/>
                    </a:cubicBezTo>
                    <a:lnTo>
                      <a:pt x="4937" y="10508"/>
                    </a:lnTo>
                    <a:lnTo>
                      <a:pt x="5504" y="9307"/>
                    </a:lnTo>
                    <a:cubicBezTo>
                      <a:pt x="7372" y="4971"/>
                      <a:pt x="9674" y="2002"/>
                      <a:pt x="12076" y="768"/>
                    </a:cubicBezTo>
                    <a:lnTo>
                      <a:pt x="13577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93" name="Google Shape;2993;p51"/>
              <p:cNvSpPr/>
              <p:nvPr/>
            </p:nvSpPr>
            <p:spPr>
              <a:xfrm>
                <a:off x="3676125" y="1991875"/>
                <a:ext cx="276900" cy="472850"/>
              </a:xfrm>
              <a:custGeom>
                <a:avLst/>
                <a:gdLst/>
                <a:ahLst/>
                <a:cxnLst/>
                <a:rect l="l" t="t" r="r" b="b"/>
                <a:pathLst>
                  <a:path w="11076" h="18914" extrusionOk="0">
                    <a:moveTo>
                      <a:pt x="7840" y="0"/>
                    </a:moveTo>
                    <a:lnTo>
                      <a:pt x="3003" y="5171"/>
                    </a:lnTo>
                    <a:cubicBezTo>
                      <a:pt x="4104" y="7339"/>
                      <a:pt x="4737" y="9707"/>
                      <a:pt x="1435" y="10741"/>
                    </a:cubicBezTo>
                    <a:cubicBezTo>
                      <a:pt x="1" y="12509"/>
                      <a:pt x="1335" y="15711"/>
                      <a:pt x="4104" y="18914"/>
                    </a:cubicBezTo>
                    <a:cubicBezTo>
                      <a:pt x="5938" y="14611"/>
                      <a:pt x="8340" y="11375"/>
                      <a:pt x="11075" y="9941"/>
                    </a:cubicBezTo>
                    <a:cubicBezTo>
                      <a:pt x="8473" y="8239"/>
                      <a:pt x="7906" y="2902"/>
                      <a:pt x="7840" y="0"/>
                    </a:cubicBezTo>
                    <a:close/>
                  </a:path>
                </a:pathLst>
              </a:custGeom>
              <a:solidFill>
                <a:srgbClr val="CE7A6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94" name="Google Shape;2994;p51"/>
              <p:cNvSpPr/>
              <p:nvPr/>
            </p:nvSpPr>
            <p:spPr>
              <a:xfrm>
                <a:off x="3750350" y="2043575"/>
                <a:ext cx="86750" cy="115100"/>
              </a:xfrm>
              <a:custGeom>
                <a:avLst/>
                <a:gdLst/>
                <a:ahLst/>
                <a:cxnLst/>
                <a:rect l="l" t="t" r="r" b="b"/>
                <a:pathLst>
                  <a:path w="3470" h="4604" extrusionOk="0">
                    <a:moveTo>
                      <a:pt x="2869" y="0"/>
                    </a:moveTo>
                    <a:lnTo>
                      <a:pt x="0" y="3036"/>
                    </a:lnTo>
                    <a:cubicBezTo>
                      <a:pt x="267" y="3536"/>
                      <a:pt x="501" y="4037"/>
                      <a:pt x="668" y="4604"/>
                    </a:cubicBezTo>
                    <a:cubicBezTo>
                      <a:pt x="1969" y="4303"/>
                      <a:pt x="3470" y="2836"/>
                      <a:pt x="3336" y="1535"/>
                    </a:cubicBezTo>
                    <a:cubicBezTo>
                      <a:pt x="3269" y="1034"/>
                      <a:pt x="3136" y="501"/>
                      <a:pt x="2869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95" name="Google Shape;2995;p51"/>
              <p:cNvSpPr/>
              <p:nvPr/>
            </p:nvSpPr>
            <p:spPr>
              <a:xfrm>
                <a:off x="3577725" y="1784425"/>
                <a:ext cx="124450" cy="177575"/>
              </a:xfrm>
              <a:custGeom>
                <a:avLst/>
                <a:gdLst/>
                <a:ahLst/>
                <a:cxnLst/>
                <a:rect l="l" t="t" r="r" b="b"/>
                <a:pathLst>
                  <a:path w="4978" h="7103" extrusionOk="0">
                    <a:moveTo>
                      <a:pt x="2492" y="1"/>
                    </a:moveTo>
                    <a:cubicBezTo>
                      <a:pt x="2347" y="1"/>
                      <a:pt x="2195" y="41"/>
                      <a:pt x="2035" y="126"/>
                    </a:cubicBezTo>
                    <a:cubicBezTo>
                      <a:pt x="901" y="726"/>
                      <a:pt x="1" y="5196"/>
                      <a:pt x="2602" y="6897"/>
                    </a:cubicBezTo>
                    <a:cubicBezTo>
                      <a:pt x="2817" y="7038"/>
                      <a:pt x="3010" y="7103"/>
                      <a:pt x="3181" y="7103"/>
                    </a:cubicBezTo>
                    <a:cubicBezTo>
                      <a:pt x="4977" y="7103"/>
                      <a:pt x="4428" y="1"/>
                      <a:pt x="2492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96" name="Google Shape;2996;p51"/>
              <p:cNvSpPr/>
              <p:nvPr/>
            </p:nvSpPr>
            <p:spPr>
              <a:xfrm>
                <a:off x="3595250" y="1728050"/>
                <a:ext cx="306075" cy="403800"/>
              </a:xfrm>
              <a:custGeom>
                <a:avLst/>
                <a:gdLst/>
                <a:ahLst/>
                <a:cxnLst/>
                <a:rect l="l" t="t" r="r" b="b"/>
                <a:pathLst>
                  <a:path w="12243" h="16152" extrusionOk="0">
                    <a:moveTo>
                      <a:pt x="6726" y="1"/>
                    </a:moveTo>
                    <a:cubicBezTo>
                      <a:pt x="5979" y="1"/>
                      <a:pt x="5223" y="155"/>
                      <a:pt x="4503" y="479"/>
                    </a:cubicBezTo>
                    <a:cubicBezTo>
                      <a:pt x="500" y="2181"/>
                      <a:pt x="0" y="8285"/>
                      <a:pt x="867" y="11921"/>
                    </a:cubicBezTo>
                    <a:cubicBezTo>
                      <a:pt x="1509" y="14509"/>
                      <a:pt x="3811" y="16151"/>
                      <a:pt x="6198" y="16151"/>
                    </a:cubicBezTo>
                    <a:cubicBezTo>
                      <a:pt x="7533" y="16151"/>
                      <a:pt x="8895" y="15638"/>
                      <a:pt x="10007" y="14489"/>
                    </a:cubicBezTo>
                    <a:cubicBezTo>
                      <a:pt x="12042" y="12388"/>
                      <a:pt x="12009" y="9986"/>
                      <a:pt x="12209" y="5917"/>
                    </a:cubicBezTo>
                    <a:cubicBezTo>
                      <a:pt x="12242" y="5049"/>
                      <a:pt x="12075" y="4115"/>
                      <a:pt x="11742" y="3248"/>
                    </a:cubicBezTo>
                    <a:cubicBezTo>
                      <a:pt x="10832" y="1208"/>
                      <a:pt x="8818" y="1"/>
                      <a:pt x="6726" y="1"/>
                    </a:cubicBezTo>
                    <a:close/>
                  </a:path>
                </a:pathLst>
              </a:custGeom>
              <a:solidFill>
                <a:srgbClr val="CE7A6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97" name="Google Shape;2997;p51"/>
              <p:cNvSpPr/>
              <p:nvPr/>
            </p:nvSpPr>
            <p:spPr>
              <a:xfrm>
                <a:off x="3475150" y="1573225"/>
                <a:ext cx="566275" cy="388650"/>
              </a:xfrm>
              <a:custGeom>
                <a:avLst/>
                <a:gdLst/>
                <a:ahLst/>
                <a:cxnLst/>
                <a:rect l="l" t="t" r="r" b="b"/>
                <a:pathLst>
                  <a:path w="22651" h="15546" extrusionOk="0">
                    <a:moveTo>
                      <a:pt x="3790" y="0"/>
                    </a:moveTo>
                    <a:cubicBezTo>
                      <a:pt x="3128" y="0"/>
                      <a:pt x="2539" y="290"/>
                      <a:pt x="1969" y="1002"/>
                    </a:cubicBezTo>
                    <a:cubicBezTo>
                      <a:pt x="1" y="3437"/>
                      <a:pt x="2969" y="7907"/>
                      <a:pt x="6672" y="9408"/>
                    </a:cubicBezTo>
                    <a:cubicBezTo>
                      <a:pt x="8099" y="9971"/>
                      <a:pt x="10085" y="10196"/>
                      <a:pt x="11823" y="10196"/>
                    </a:cubicBezTo>
                    <a:cubicBezTo>
                      <a:pt x="13174" y="10196"/>
                      <a:pt x="14374" y="10060"/>
                      <a:pt x="15045" y="9841"/>
                    </a:cubicBezTo>
                    <a:lnTo>
                      <a:pt x="15045" y="9841"/>
                    </a:lnTo>
                    <a:cubicBezTo>
                      <a:pt x="13610" y="12009"/>
                      <a:pt x="15078" y="15545"/>
                      <a:pt x="15078" y="15545"/>
                    </a:cubicBezTo>
                    <a:cubicBezTo>
                      <a:pt x="15078" y="15545"/>
                      <a:pt x="16412" y="15245"/>
                      <a:pt x="17880" y="14845"/>
                    </a:cubicBezTo>
                    <a:cubicBezTo>
                      <a:pt x="20148" y="12510"/>
                      <a:pt x="22650" y="6606"/>
                      <a:pt x="15845" y="5038"/>
                    </a:cubicBezTo>
                    <a:cubicBezTo>
                      <a:pt x="9332" y="3559"/>
                      <a:pt x="6109" y="0"/>
                      <a:pt x="3790" y="0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98" name="Google Shape;2998;p51"/>
              <p:cNvSpPr/>
              <p:nvPr/>
            </p:nvSpPr>
            <p:spPr>
              <a:xfrm>
                <a:off x="3509350" y="1725000"/>
                <a:ext cx="343600" cy="109875"/>
              </a:xfrm>
              <a:custGeom>
                <a:avLst/>
                <a:gdLst/>
                <a:ahLst/>
                <a:cxnLst/>
                <a:rect l="l" t="t" r="r" b="b"/>
                <a:pathLst>
                  <a:path w="13744" h="4395" extrusionOk="0">
                    <a:moveTo>
                      <a:pt x="0" y="1"/>
                    </a:moveTo>
                    <a:lnTo>
                      <a:pt x="0" y="1"/>
                    </a:lnTo>
                    <a:cubicBezTo>
                      <a:pt x="1849" y="3081"/>
                      <a:pt x="5531" y="4394"/>
                      <a:pt x="9268" y="4394"/>
                    </a:cubicBezTo>
                    <a:cubicBezTo>
                      <a:pt x="10791" y="4394"/>
                      <a:pt x="12323" y="4176"/>
                      <a:pt x="13743" y="3770"/>
                    </a:cubicBezTo>
                    <a:cubicBezTo>
                      <a:pt x="2670" y="3403"/>
                      <a:pt x="1" y="1"/>
                      <a:pt x="0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99" name="Google Shape;2999;p51"/>
              <p:cNvSpPr/>
              <p:nvPr/>
            </p:nvSpPr>
            <p:spPr>
              <a:xfrm>
                <a:off x="3716150" y="2001250"/>
                <a:ext cx="62575" cy="28375"/>
              </a:xfrm>
              <a:custGeom>
                <a:avLst/>
                <a:gdLst/>
                <a:ahLst/>
                <a:cxnLst/>
                <a:rect l="l" t="t" r="r" b="b"/>
                <a:pathLst>
                  <a:path w="2503" h="1135" extrusionOk="0">
                    <a:moveTo>
                      <a:pt x="2390" y="0"/>
                    </a:moveTo>
                    <a:cubicBezTo>
                      <a:pt x="2369" y="0"/>
                      <a:pt x="2353" y="9"/>
                      <a:pt x="2336" y="26"/>
                    </a:cubicBezTo>
                    <a:cubicBezTo>
                      <a:pt x="1826" y="630"/>
                      <a:pt x="1044" y="962"/>
                      <a:pt x="248" y="962"/>
                    </a:cubicBezTo>
                    <a:cubicBezTo>
                      <a:pt x="210" y="962"/>
                      <a:pt x="172" y="961"/>
                      <a:pt x="134" y="960"/>
                    </a:cubicBezTo>
                    <a:cubicBezTo>
                      <a:pt x="34" y="960"/>
                      <a:pt x="1" y="993"/>
                      <a:pt x="1" y="1026"/>
                    </a:cubicBezTo>
                    <a:cubicBezTo>
                      <a:pt x="1" y="1060"/>
                      <a:pt x="34" y="1126"/>
                      <a:pt x="68" y="1126"/>
                    </a:cubicBezTo>
                    <a:cubicBezTo>
                      <a:pt x="138" y="1131"/>
                      <a:pt x="208" y="1134"/>
                      <a:pt x="278" y="1134"/>
                    </a:cubicBezTo>
                    <a:cubicBezTo>
                      <a:pt x="1107" y="1134"/>
                      <a:pt x="1916" y="774"/>
                      <a:pt x="2469" y="159"/>
                    </a:cubicBezTo>
                    <a:cubicBezTo>
                      <a:pt x="2503" y="126"/>
                      <a:pt x="2503" y="59"/>
                      <a:pt x="2469" y="26"/>
                    </a:cubicBezTo>
                    <a:cubicBezTo>
                      <a:pt x="2436" y="9"/>
                      <a:pt x="2411" y="0"/>
                      <a:pt x="2390" y="0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00" name="Google Shape;3000;p51"/>
              <p:cNvSpPr/>
              <p:nvPr/>
            </p:nvSpPr>
            <p:spPr>
              <a:xfrm>
                <a:off x="3853325" y="1918900"/>
                <a:ext cx="109700" cy="113800"/>
              </a:xfrm>
              <a:custGeom>
                <a:avLst/>
                <a:gdLst/>
                <a:ahLst/>
                <a:cxnLst/>
                <a:rect l="l" t="t" r="r" b="b"/>
                <a:pathLst>
                  <a:path w="4388" h="4552" extrusionOk="0">
                    <a:moveTo>
                      <a:pt x="2476" y="1"/>
                    </a:moveTo>
                    <a:cubicBezTo>
                      <a:pt x="1308" y="1"/>
                      <a:pt x="932" y="1578"/>
                      <a:pt x="585" y="2619"/>
                    </a:cubicBezTo>
                    <a:cubicBezTo>
                      <a:pt x="180" y="3661"/>
                      <a:pt x="0" y="4552"/>
                      <a:pt x="831" y="4552"/>
                    </a:cubicBezTo>
                    <a:cubicBezTo>
                      <a:pt x="958" y="4552"/>
                      <a:pt x="1109" y="4531"/>
                      <a:pt x="1285" y="4487"/>
                    </a:cubicBezTo>
                    <a:cubicBezTo>
                      <a:pt x="2319" y="4254"/>
                      <a:pt x="3187" y="3620"/>
                      <a:pt x="3720" y="2752"/>
                    </a:cubicBezTo>
                    <a:cubicBezTo>
                      <a:pt x="4388" y="1652"/>
                      <a:pt x="4021" y="251"/>
                      <a:pt x="2686" y="17"/>
                    </a:cubicBezTo>
                    <a:cubicBezTo>
                      <a:pt x="2613" y="6"/>
                      <a:pt x="2543" y="1"/>
                      <a:pt x="2476" y="1"/>
                    </a:cubicBezTo>
                    <a:close/>
                  </a:path>
                </a:pathLst>
              </a:custGeom>
              <a:solidFill>
                <a:srgbClr val="CE7A6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01" name="Google Shape;3001;p51"/>
              <p:cNvSpPr/>
              <p:nvPr/>
            </p:nvSpPr>
            <p:spPr>
              <a:xfrm>
                <a:off x="3726175" y="1893400"/>
                <a:ext cx="19200" cy="30175"/>
              </a:xfrm>
              <a:custGeom>
                <a:avLst/>
                <a:gdLst/>
                <a:ahLst/>
                <a:cxnLst/>
                <a:rect l="l" t="t" r="r" b="b"/>
                <a:pathLst>
                  <a:path w="768" h="1207" extrusionOk="0">
                    <a:moveTo>
                      <a:pt x="431" y="1"/>
                    </a:moveTo>
                    <a:cubicBezTo>
                      <a:pt x="421" y="1"/>
                      <a:pt x="411" y="1"/>
                      <a:pt x="400" y="3"/>
                    </a:cubicBezTo>
                    <a:cubicBezTo>
                      <a:pt x="167" y="36"/>
                      <a:pt x="0" y="303"/>
                      <a:pt x="0" y="637"/>
                    </a:cubicBezTo>
                    <a:cubicBezTo>
                      <a:pt x="0" y="951"/>
                      <a:pt x="148" y="1207"/>
                      <a:pt x="361" y="1207"/>
                    </a:cubicBezTo>
                    <a:cubicBezTo>
                      <a:pt x="374" y="1207"/>
                      <a:pt x="387" y="1206"/>
                      <a:pt x="400" y="1204"/>
                    </a:cubicBezTo>
                    <a:cubicBezTo>
                      <a:pt x="601" y="1171"/>
                      <a:pt x="767" y="937"/>
                      <a:pt x="767" y="570"/>
                    </a:cubicBezTo>
                    <a:cubicBezTo>
                      <a:pt x="767" y="285"/>
                      <a:pt x="617" y="1"/>
                      <a:pt x="431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02" name="Google Shape;3002;p51"/>
              <p:cNvSpPr/>
              <p:nvPr/>
            </p:nvSpPr>
            <p:spPr>
              <a:xfrm>
                <a:off x="3629425" y="1895725"/>
                <a:ext cx="20050" cy="30350"/>
              </a:xfrm>
              <a:custGeom>
                <a:avLst/>
                <a:gdLst/>
                <a:ahLst/>
                <a:cxnLst/>
                <a:rect l="l" t="t" r="r" b="b"/>
                <a:pathLst>
                  <a:path w="802" h="1214" extrusionOk="0">
                    <a:moveTo>
                      <a:pt x="433" y="1"/>
                    </a:moveTo>
                    <a:cubicBezTo>
                      <a:pt x="412" y="1"/>
                      <a:pt x="390" y="4"/>
                      <a:pt x="368" y="10"/>
                    </a:cubicBezTo>
                    <a:cubicBezTo>
                      <a:pt x="167" y="43"/>
                      <a:pt x="1" y="277"/>
                      <a:pt x="1" y="611"/>
                    </a:cubicBezTo>
                    <a:cubicBezTo>
                      <a:pt x="1" y="927"/>
                      <a:pt x="181" y="1214"/>
                      <a:pt x="399" y="1214"/>
                    </a:cubicBezTo>
                    <a:cubicBezTo>
                      <a:pt x="411" y="1214"/>
                      <a:pt x="422" y="1213"/>
                      <a:pt x="434" y="1211"/>
                    </a:cubicBezTo>
                    <a:cubicBezTo>
                      <a:pt x="634" y="1178"/>
                      <a:pt x="801" y="911"/>
                      <a:pt x="801" y="577"/>
                    </a:cubicBezTo>
                    <a:cubicBezTo>
                      <a:pt x="801" y="275"/>
                      <a:pt x="637" y="1"/>
                      <a:pt x="433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03" name="Google Shape;3003;p51"/>
              <p:cNvSpPr/>
              <p:nvPr/>
            </p:nvSpPr>
            <p:spPr>
              <a:xfrm>
                <a:off x="3641950" y="1913475"/>
                <a:ext cx="40050" cy="80075"/>
              </a:xfrm>
              <a:custGeom>
                <a:avLst/>
                <a:gdLst/>
                <a:ahLst/>
                <a:cxnLst/>
                <a:rect l="l" t="t" r="r" b="b"/>
                <a:pathLst>
                  <a:path w="1602" h="3203" extrusionOk="0">
                    <a:moveTo>
                      <a:pt x="1601" y="1"/>
                    </a:moveTo>
                    <a:cubicBezTo>
                      <a:pt x="1601" y="1"/>
                      <a:pt x="834" y="1902"/>
                      <a:pt x="0" y="2869"/>
                    </a:cubicBezTo>
                    <a:cubicBezTo>
                      <a:pt x="300" y="3136"/>
                      <a:pt x="701" y="3203"/>
                      <a:pt x="1026" y="3203"/>
                    </a:cubicBezTo>
                    <a:cubicBezTo>
                      <a:pt x="1351" y="3203"/>
                      <a:pt x="1601" y="3136"/>
                      <a:pt x="1601" y="3136"/>
                    </a:cubicBezTo>
                    <a:lnTo>
                      <a:pt x="1601" y="1"/>
                    </a:lnTo>
                    <a:close/>
                  </a:path>
                </a:pathLst>
              </a:custGeom>
              <a:solidFill>
                <a:srgbClr val="BA4D3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04" name="Google Shape;3004;p51"/>
              <p:cNvSpPr/>
              <p:nvPr/>
            </p:nvSpPr>
            <p:spPr>
              <a:xfrm>
                <a:off x="3745350" y="1843025"/>
                <a:ext cx="47550" cy="22100"/>
              </a:xfrm>
              <a:custGeom>
                <a:avLst/>
                <a:gdLst/>
                <a:ahLst/>
                <a:cxnLst/>
                <a:rect l="l" t="t" r="r" b="b"/>
                <a:pathLst>
                  <a:path w="1902" h="884" extrusionOk="0">
                    <a:moveTo>
                      <a:pt x="465" y="1"/>
                    </a:moveTo>
                    <a:cubicBezTo>
                      <a:pt x="367" y="1"/>
                      <a:pt x="267" y="6"/>
                      <a:pt x="167" y="17"/>
                    </a:cubicBezTo>
                    <a:cubicBezTo>
                      <a:pt x="34" y="50"/>
                      <a:pt x="0" y="150"/>
                      <a:pt x="0" y="283"/>
                    </a:cubicBezTo>
                    <a:cubicBezTo>
                      <a:pt x="0" y="335"/>
                      <a:pt x="79" y="406"/>
                      <a:pt x="146" y="406"/>
                    </a:cubicBezTo>
                    <a:cubicBezTo>
                      <a:pt x="166" y="406"/>
                      <a:pt x="185" y="399"/>
                      <a:pt x="200" y="384"/>
                    </a:cubicBezTo>
                    <a:cubicBezTo>
                      <a:pt x="273" y="374"/>
                      <a:pt x="345" y="369"/>
                      <a:pt x="417" y="369"/>
                    </a:cubicBezTo>
                    <a:cubicBezTo>
                      <a:pt x="842" y="369"/>
                      <a:pt x="1249" y="537"/>
                      <a:pt x="1535" y="851"/>
                    </a:cubicBezTo>
                    <a:cubicBezTo>
                      <a:pt x="1568" y="884"/>
                      <a:pt x="1635" y="884"/>
                      <a:pt x="1668" y="884"/>
                    </a:cubicBezTo>
                    <a:cubicBezTo>
                      <a:pt x="1702" y="851"/>
                      <a:pt x="1735" y="851"/>
                      <a:pt x="1835" y="851"/>
                    </a:cubicBezTo>
                    <a:cubicBezTo>
                      <a:pt x="1902" y="784"/>
                      <a:pt x="1902" y="650"/>
                      <a:pt x="1835" y="550"/>
                    </a:cubicBezTo>
                    <a:cubicBezTo>
                      <a:pt x="1470" y="157"/>
                      <a:pt x="987" y="1"/>
                      <a:pt x="465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05" name="Google Shape;3005;p51"/>
              <p:cNvSpPr/>
              <p:nvPr/>
            </p:nvSpPr>
            <p:spPr>
              <a:xfrm>
                <a:off x="3601075" y="1842875"/>
                <a:ext cx="45900" cy="25675"/>
              </a:xfrm>
              <a:custGeom>
                <a:avLst/>
                <a:gdLst/>
                <a:ahLst/>
                <a:cxnLst/>
                <a:rect l="l" t="t" r="r" b="b"/>
                <a:pathLst>
                  <a:path w="1836" h="1027" extrusionOk="0">
                    <a:moveTo>
                      <a:pt x="206" y="1"/>
                    </a:moveTo>
                    <a:cubicBezTo>
                      <a:pt x="167" y="1"/>
                      <a:pt x="128" y="9"/>
                      <a:pt x="101" y="23"/>
                    </a:cubicBezTo>
                    <a:cubicBezTo>
                      <a:pt x="1" y="56"/>
                      <a:pt x="1" y="189"/>
                      <a:pt x="34" y="289"/>
                    </a:cubicBezTo>
                    <a:cubicBezTo>
                      <a:pt x="412" y="762"/>
                      <a:pt x="998" y="1026"/>
                      <a:pt x="1567" y="1026"/>
                    </a:cubicBezTo>
                    <a:cubicBezTo>
                      <a:pt x="1601" y="1026"/>
                      <a:pt x="1635" y="1025"/>
                      <a:pt x="1668" y="1023"/>
                    </a:cubicBezTo>
                    <a:cubicBezTo>
                      <a:pt x="1768" y="1023"/>
                      <a:pt x="1835" y="890"/>
                      <a:pt x="1835" y="823"/>
                    </a:cubicBezTo>
                    <a:lnTo>
                      <a:pt x="1835" y="790"/>
                    </a:lnTo>
                    <a:cubicBezTo>
                      <a:pt x="1802" y="690"/>
                      <a:pt x="1735" y="656"/>
                      <a:pt x="1635" y="656"/>
                    </a:cubicBezTo>
                    <a:cubicBezTo>
                      <a:pt x="1135" y="656"/>
                      <a:pt x="668" y="456"/>
                      <a:pt x="334" y="56"/>
                    </a:cubicBezTo>
                    <a:cubicBezTo>
                      <a:pt x="315" y="17"/>
                      <a:pt x="261" y="1"/>
                      <a:pt x="206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06" name="Google Shape;3006;p51"/>
              <p:cNvSpPr/>
              <p:nvPr/>
            </p:nvSpPr>
            <p:spPr>
              <a:xfrm>
                <a:off x="3996350" y="2254775"/>
                <a:ext cx="487050" cy="386800"/>
              </a:xfrm>
              <a:custGeom>
                <a:avLst/>
                <a:gdLst/>
                <a:ahLst/>
                <a:cxnLst/>
                <a:rect l="l" t="t" r="r" b="b"/>
                <a:pathLst>
                  <a:path w="19482" h="15472" extrusionOk="0">
                    <a:moveTo>
                      <a:pt x="17149" y="1"/>
                    </a:moveTo>
                    <a:cubicBezTo>
                      <a:pt x="17016" y="1"/>
                      <a:pt x="16881" y="19"/>
                      <a:pt x="16746" y="58"/>
                    </a:cubicBezTo>
                    <a:cubicBezTo>
                      <a:pt x="16146" y="225"/>
                      <a:pt x="15679" y="759"/>
                      <a:pt x="15645" y="1426"/>
                    </a:cubicBezTo>
                    <a:lnTo>
                      <a:pt x="15645" y="1493"/>
                    </a:lnTo>
                    <a:cubicBezTo>
                      <a:pt x="15579" y="3661"/>
                      <a:pt x="15345" y="5829"/>
                      <a:pt x="14978" y="7931"/>
                    </a:cubicBezTo>
                    <a:cubicBezTo>
                      <a:pt x="14878" y="8398"/>
                      <a:pt x="14745" y="8865"/>
                      <a:pt x="14611" y="9332"/>
                    </a:cubicBezTo>
                    <a:cubicBezTo>
                      <a:pt x="14511" y="9565"/>
                      <a:pt x="14378" y="9832"/>
                      <a:pt x="14244" y="10066"/>
                    </a:cubicBezTo>
                    <a:lnTo>
                      <a:pt x="14178" y="10032"/>
                    </a:lnTo>
                    <a:cubicBezTo>
                      <a:pt x="13410" y="9699"/>
                      <a:pt x="12710" y="9232"/>
                      <a:pt x="12109" y="8698"/>
                    </a:cubicBezTo>
                    <a:cubicBezTo>
                      <a:pt x="11342" y="8031"/>
                      <a:pt x="10575" y="7364"/>
                      <a:pt x="9941" y="6596"/>
                    </a:cubicBezTo>
                    <a:cubicBezTo>
                      <a:pt x="9207" y="5863"/>
                      <a:pt x="8507" y="5029"/>
                      <a:pt x="7840" y="4195"/>
                    </a:cubicBezTo>
                    <a:lnTo>
                      <a:pt x="6839" y="2927"/>
                    </a:lnTo>
                    <a:lnTo>
                      <a:pt x="6372" y="2327"/>
                    </a:lnTo>
                    <a:lnTo>
                      <a:pt x="5905" y="1693"/>
                    </a:lnTo>
                    <a:lnTo>
                      <a:pt x="5838" y="1593"/>
                    </a:lnTo>
                    <a:cubicBezTo>
                      <a:pt x="5256" y="789"/>
                      <a:pt x="4346" y="373"/>
                      <a:pt x="3416" y="373"/>
                    </a:cubicBezTo>
                    <a:cubicBezTo>
                      <a:pt x="2802" y="373"/>
                      <a:pt x="2179" y="554"/>
                      <a:pt x="1635" y="926"/>
                    </a:cubicBezTo>
                    <a:cubicBezTo>
                      <a:pt x="334" y="1893"/>
                      <a:pt x="1" y="3694"/>
                      <a:pt x="868" y="5029"/>
                    </a:cubicBezTo>
                    <a:cubicBezTo>
                      <a:pt x="1068" y="5362"/>
                      <a:pt x="1235" y="5562"/>
                      <a:pt x="1402" y="5829"/>
                    </a:cubicBezTo>
                    <a:cubicBezTo>
                      <a:pt x="1602" y="6063"/>
                      <a:pt x="1802" y="6330"/>
                      <a:pt x="1969" y="6563"/>
                    </a:cubicBezTo>
                    <a:cubicBezTo>
                      <a:pt x="2336" y="7063"/>
                      <a:pt x="2703" y="7530"/>
                      <a:pt x="3070" y="8031"/>
                    </a:cubicBezTo>
                    <a:cubicBezTo>
                      <a:pt x="3870" y="8998"/>
                      <a:pt x="4704" y="9899"/>
                      <a:pt x="5571" y="10766"/>
                    </a:cubicBezTo>
                    <a:cubicBezTo>
                      <a:pt x="6038" y="11233"/>
                      <a:pt x="6505" y="11667"/>
                      <a:pt x="7006" y="12067"/>
                    </a:cubicBezTo>
                    <a:cubicBezTo>
                      <a:pt x="7506" y="12501"/>
                      <a:pt x="8040" y="12901"/>
                      <a:pt x="8574" y="13268"/>
                    </a:cubicBezTo>
                    <a:cubicBezTo>
                      <a:pt x="9808" y="14169"/>
                      <a:pt x="11142" y="14836"/>
                      <a:pt x="12510" y="15236"/>
                    </a:cubicBezTo>
                    <a:cubicBezTo>
                      <a:pt x="13029" y="15389"/>
                      <a:pt x="13563" y="15472"/>
                      <a:pt x="14097" y="15472"/>
                    </a:cubicBezTo>
                    <a:cubicBezTo>
                      <a:pt x="14730" y="15472"/>
                      <a:pt x="15364" y="15356"/>
                      <a:pt x="15979" y="15103"/>
                    </a:cubicBezTo>
                    <a:cubicBezTo>
                      <a:pt x="16546" y="14869"/>
                      <a:pt x="17080" y="14502"/>
                      <a:pt x="17547" y="14035"/>
                    </a:cubicBezTo>
                    <a:cubicBezTo>
                      <a:pt x="17914" y="13668"/>
                      <a:pt x="18214" y="13235"/>
                      <a:pt x="18481" y="12768"/>
                    </a:cubicBezTo>
                    <a:cubicBezTo>
                      <a:pt x="18848" y="12067"/>
                      <a:pt x="19081" y="11266"/>
                      <a:pt x="19215" y="10499"/>
                    </a:cubicBezTo>
                    <a:cubicBezTo>
                      <a:pt x="19348" y="9832"/>
                      <a:pt x="19415" y="9165"/>
                      <a:pt x="19415" y="8431"/>
                    </a:cubicBezTo>
                    <a:cubicBezTo>
                      <a:pt x="19481" y="7197"/>
                      <a:pt x="19381" y="5929"/>
                      <a:pt x="19248" y="4695"/>
                    </a:cubicBezTo>
                    <a:cubicBezTo>
                      <a:pt x="19114" y="3494"/>
                      <a:pt x="18881" y="2260"/>
                      <a:pt x="18581" y="1093"/>
                    </a:cubicBezTo>
                    <a:cubicBezTo>
                      <a:pt x="18414" y="454"/>
                      <a:pt x="17809" y="1"/>
                      <a:pt x="17149" y="1"/>
                    </a:cubicBezTo>
                    <a:close/>
                  </a:path>
                </a:pathLst>
              </a:custGeom>
              <a:solidFill>
                <a:srgbClr val="CE7A6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07" name="Google Shape;3007;p51"/>
              <p:cNvSpPr/>
              <p:nvPr/>
            </p:nvSpPr>
            <p:spPr>
              <a:xfrm>
                <a:off x="3145750" y="3114350"/>
                <a:ext cx="848975" cy="1242575"/>
              </a:xfrm>
              <a:custGeom>
                <a:avLst/>
                <a:gdLst/>
                <a:ahLst/>
                <a:cxnLst/>
                <a:rect l="l" t="t" r="r" b="b"/>
                <a:pathLst>
                  <a:path w="33959" h="49703" extrusionOk="0">
                    <a:moveTo>
                      <a:pt x="30889" y="0"/>
                    </a:moveTo>
                    <a:lnTo>
                      <a:pt x="24051" y="500"/>
                    </a:lnTo>
                    <a:cubicBezTo>
                      <a:pt x="24051" y="500"/>
                      <a:pt x="1" y="6071"/>
                      <a:pt x="968" y="18747"/>
                    </a:cubicBezTo>
                    <a:cubicBezTo>
                      <a:pt x="1568" y="27253"/>
                      <a:pt x="5204" y="41029"/>
                      <a:pt x="7673" y="49702"/>
                    </a:cubicBezTo>
                    <a:lnTo>
                      <a:pt x="13310" y="49702"/>
                    </a:lnTo>
                    <a:cubicBezTo>
                      <a:pt x="12976" y="41029"/>
                      <a:pt x="13544" y="27687"/>
                      <a:pt x="11209" y="18947"/>
                    </a:cubicBezTo>
                    <a:cubicBezTo>
                      <a:pt x="14844" y="18280"/>
                      <a:pt x="27387" y="13843"/>
                      <a:pt x="31823" y="12342"/>
                    </a:cubicBezTo>
                    <a:cubicBezTo>
                      <a:pt x="33958" y="8406"/>
                      <a:pt x="33625" y="3569"/>
                      <a:pt x="30889" y="0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08" name="Google Shape;3008;p51"/>
              <p:cNvSpPr/>
              <p:nvPr/>
            </p:nvSpPr>
            <p:spPr>
              <a:xfrm>
                <a:off x="3583575" y="3303700"/>
                <a:ext cx="182425" cy="235125"/>
              </a:xfrm>
              <a:custGeom>
                <a:avLst/>
                <a:gdLst/>
                <a:ahLst/>
                <a:cxnLst/>
                <a:rect l="l" t="t" r="r" b="b"/>
                <a:pathLst>
                  <a:path w="7297" h="9405" extrusionOk="0">
                    <a:moveTo>
                      <a:pt x="5935" y="1"/>
                    </a:moveTo>
                    <a:cubicBezTo>
                      <a:pt x="5770" y="1"/>
                      <a:pt x="5583" y="73"/>
                      <a:pt x="5371" y="232"/>
                    </a:cubicBezTo>
                    <a:cubicBezTo>
                      <a:pt x="634" y="3801"/>
                      <a:pt x="0" y="8337"/>
                      <a:pt x="634" y="9405"/>
                    </a:cubicBezTo>
                    <a:cubicBezTo>
                      <a:pt x="2702" y="8738"/>
                      <a:pt x="4970" y="7937"/>
                      <a:pt x="7038" y="7237"/>
                    </a:cubicBezTo>
                    <a:cubicBezTo>
                      <a:pt x="7128" y="4946"/>
                      <a:pt x="7297" y="1"/>
                      <a:pt x="5935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09" name="Google Shape;3009;p51"/>
              <p:cNvSpPr/>
              <p:nvPr/>
            </p:nvSpPr>
            <p:spPr>
              <a:xfrm>
                <a:off x="3917975" y="3097650"/>
                <a:ext cx="226025" cy="16725"/>
              </a:xfrm>
              <a:custGeom>
                <a:avLst/>
                <a:gdLst/>
                <a:ahLst/>
                <a:cxnLst/>
                <a:rect l="l" t="t" r="r" b="b"/>
                <a:pathLst>
                  <a:path w="9041" h="669" extrusionOk="0">
                    <a:moveTo>
                      <a:pt x="9040" y="1"/>
                    </a:moveTo>
                    <a:lnTo>
                      <a:pt x="0" y="668"/>
                    </a:ln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10" name="Google Shape;3010;p51"/>
              <p:cNvSpPr/>
              <p:nvPr/>
            </p:nvSpPr>
            <p:spPr>
              <a:xfrm>
                <a:off x="3636925" y="3086825"/>
                <a:ext cx="747225" cy="1269250"/>
              </a:xfrm>
              <a:custGeom>
                <a:avLst/>
                <a:gdLst/>
                <a:ahLst/>
                <a:cxnLst/>
                <a:rect l="l" t="t" r="r" b="b"/>
                <a:pathLst>
                  <a:path w="29889" h="50770" extrusionOk="0">
                    <a:moveTo>
                      <a:pt x="26353" y="0"/>
                    </a:moveTo>
                    <a:lnTo>
                      <a:pt x="11242" y="1101"/>
                    </a:lnTo>
                    <a:cubicBezTo>
                      <a:pt x="11242" y="1101"/>
                      <a:pt x="1" y="9807"/>
                      <a:pt x="368" y="14010"/>
                    </a:cubicBezTo>
                    <a:cubicBezTo>
                      <a:pt x="468" y="15678"/>
                      <a:pt x="835" y="17346"/>
                      <a:pt x="1402" y="18914"/>
                    </a:cubicBezTo>
                    <a:cubicBezTo>
                      <a:pt x="4471" y="26953"/>
                      <a:pt x="10508" y="41630"/>
                      <a:pt x="14178" y="50770"/>
                    </a:cubicBezTo>
                    <a:lnTo>
                      <a:pt x="19882" y="50770"/>
                    </a:lnTo>
                    <a:cubicBezTo>
                      <a:pt x="18181" y="41363"/>
                      <a:pt x="16346" y="26319"/>
                      <a:pt x="12577" y="19481"/>
                    </a:cubicBezTo>
                    <a:cubicBezTo>
                      <a:pt x="16546" y="17746"/>
                      <a:pt x="21950" y="15478"/>
                      <a:pt x="25686" y="12643"/>
                    </a:cubicBezTo>
                    <a:cubicBezTo>
                      <a:pt x="29889" y="9507"/>
                      <a:pt x="26353" y="0"/>
                      <a:pt x="26353" y="0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11" name="Google Shape;3011;p51"/>
              <p:cNvSpPr/>
              <p:nvPr/>
            </p:nvSpPr>
            <p:spPr>
              <a:xfrm>
                <a:off x="3336725" y="4356050"/>
                <a:ext cx="146800" cy="201850"/>
              </a:xfrm>
              <a:custGeom>
                <a:avLst/>
                <a:gdLst/>
                <a:ahLst/>
                <a:cxnLst/>
                <a:rect l="l" t="t" r="r" b="b"/>
                <a:pathLst>
                  <a:path w="5872" h="8074" extrusionOk="0">
                    <a:moveTo>
                      <a:pt x="0" y="1"/>
                    </a:moveTo>
                    <a:cubicBezTo>
                      <a:pt x="1368" y="4771"/>
                      <a:pt x="2369" y="8040"/>
                      <a:pt x="2369" y="8040"/>
                    </a:cubicBezTo>
                    <a:lnTo>
                      <a:pt x="5871" y="8073"/>
                    </a:lnTo>
                    <a:cubicBezTo>
                      <a:pt x="5871" y="8073"/>
                      <a:pt x="5804" y="4838"/>
                      <a:pt x="5638" y="1"/>
                    </a:cubicBezTo>
                    <a:close/>
                  </a:path>
                </a:pathLst>
              </a:custGeom>
              <a:solidFill>
                <a:srgbClr val="CE7A6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12" name="Google Shape;3012;p51"/>
              <p:cNvSpPr/>
              <p:nvPr/>
            </p:nvSpPr>
            <p:spPr>
              <a:xfrm>
                <a:off x="3158250" y="4491150"/>
                <a:ext cx="354450" cy="120950"/>
              </a:xfrm>
              <a:custGeom>
                <a:avLst/>
                <a:gdLst/>
                <a:ahLst/>
                <a:cxnLst/>
                <a:rect l="l" t="t" r="r" b="b"/>
                <a:pathLst>
                  <a:path w="14178" h="4838" extrusionOk="0">
                    <a:moveTo>
                      <a:pt x="8640" y="1"/>
                    </a:moveTo>
                    <a:cubicBezTo>
                      <a:pt x="8273" y="1"/>
                      <a:pt x="7873" y="101"/>
                      <a:pt x="7540" y="334"/>
                    </a:cubicBezTo>
                    <a:cubicBezTo>
                      <a:pt x="4604" y="2102"/>
                      <a:pt x="4037" y="2136"/>
                      <a:pt x="701" y="2836"/>
                    </a:cubicBezTo>
                    <a:cubicBezTo>
                      <a:pt x="1" y="2970"/>
                      <a:pt x="368" y="4771"/>
                      <a:pt x="2102" y="4771"/>
                    </a:cubicBezTo>
                    <a:cubicBezTo>
                      <a:pt x="4971" y="4771"/>
                      <a:pt x="4871" y="4671"/>
                      <a:pt x="7339" y="4671"/>
                    </a:cubicBezTo>
                    <a:cubicBezTo>
                      <a:pt x="9441" y="4671"/>
                      <a:pt x="11809" y="4804"/>
                      <a:pt x="13477" y="4838"/>
                    </a:cubicBezTo>
                    <a:lnTo>
                      <a:pt x="13544" y="4838"/>
                    </a:lnTo>
                    <a:cubicBezTo>
                      <a:pt x="13944" y="4804"/>
                      <a:pt x="14178" y="4471"/>
                      <a:pt x="14144" y="4104"/>
                    </a:cubicBezTo>
                    <a:lnTo>
                      <a:pt x="13544" y="334"/>
                    </a:lnTo>
                    <a:cubicBezTo>
                      <a:pt x="13544" y="168"/>
                      <a:pt x="13377" y="34"/>
                      <a:pt x="13210" y="34"/>
                    </a:cubicBezTo>
                    <a:lnTo>
                      <a:pt x="8640" y="1"/>
                    </a:ln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13" name="Google Shape;3013;p51"/>
              <p:cNvSpPr/>
              <p:nvPr/>
            </p:nvSpPr>
            <p:spPr>
              <a:xfrm>
                <a:off x="3991350" y="4356050"/>
                <a:ext cx="178500" cy="201850"/>
              </a:xfrm>
              <a:custGeom>
                <a:avLst/>
                <a:gdLst/>
                <a:ahLst/>
                <a:cxnLst/>
                <a:rect l="l" t="t" r="r" b="b"/>
                <a:pathLst>
                  <a:path w="7140" h="8074" extrusionOk="0">
                    <a:moveTo>
                      <a:pt x="1" y="1"/>
                    </a:moveTo>
                    <a:cubicBezTo>
                      <a:pt x="1902" y="4771"/>
                      <a:pt x="3236" y="8040"/>
                      <a:pt x="3236" y="8040"/>
                    </a:cubicBezTo>
                    <a:lnTo>
                      <a:pt x="7139" y="8073"/>
                    </a:lnTo>
                    <a:cubicBezTo>
                      <a:pt x="7139" y="8073"/>
                      <a:pt x="6572" y="4771"/>
                      <a:pt x="5738" y="1"/>
                    </a:cubicBezTo>
                    <a:close/>
                  </a:path>
                </a:pathLst>
              </a:custGeom>
              <a:solidFill>
                <a:srgbClr val="CE7A6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14" name="Google Shape;3014;p51"/>
              <p:cNvSpPr/>
              <p:nvPr/>
            </p:nvSpPr>
            <p:spPr>
              <a:xfrm>
                <a:off x="3884600" y="4491025"/>
                <a:ext cx="311100" cy="121075"/>
              </a:xfrm>
              <a:custGeom>
                <a:avLst/>
                <a:gdLst/>
                <a:ahLst/>
                <a:cxnLst/>
                <a:rect l="l" t="t" r="r" b="b"/>
                <a:pathLst>
                  <a:path w="12444" h="4843" extrusionOk="0">
                    <a:moveTo>
                      <a:pt x="6484" y="1"/>
                    </a:moveTo>
                    <a:cubicBezTo>
                      <a:pt x="6131" y="1"/>
                      <a:pt x="5804" y="130"/>
                      <a:pt x="5505" y="339"/>
                    </a:cubicBezTo>
                    <a:cubicBezTo>
                      <a:pt x="4437" y="1474"/>
                      <a:pt x="3470" y="2174"/>
                      <a:pt x="768" y="2841"/>
                    </a:cubicBezTo>
                    <a:cubicBezTo>
                      <a:pt x="1" y="3008"/>
                      <a:pt x="501" y="4776"/>
                      <a:pt x="2203" y="4776"/>
                    </a:cubicBezTo>
                    <a:cubicBezTo>
                      <a:pt x="5105" y="4776"/>
                      <a:pt x="3103" y="4676"/>
                      <a:pt x="5538" y="4676"/>
                    </a:cubicBezTo>
                    <a:cubicBezTo>
                      <a:pt x="7640" y="4676"/>
                      <a:pt x="10041" y="4809"/>
                      <a:pt x="11709" y="4843"/>
                    </a:cubicBezTo>
                    <a:lnTo>
                      <a:pt x="11876" y="4843"/>
                    </a:lnTo>
                    <a:cubicBezTo>
                      <a:pt x="12210" y="4776"/>
                      <a:pt x="12443" y="4442"/>
                      <a:pt x="12343" y="4109"/>
                    </a:cubicBezTo>
                    <a:lnTo>
                      <a:pt x="11576" y="339"/>
                    </a:lnTo>
                    <a:cubicBezTo>
                      <a:pt x="11509" y="173"/>
                      <a:pt x="11342" y="39"/>
                      <a:pt x="11176" y="39"/>
                    </a:cubicBezTo>
                    <a:lnTo>
                      <a:pt x="6606" y="6"/>
                    </a:lnTo>
                    <a:cubicBezTo>
                      <a:pt x="6565" y="2"/>
                      <a:pt x="6524" y="1"/>
                      <a:pt x="6484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15" name="Google Shape;3015;p51"/>
              <p:cNvSpPr/>
              <p:nvPr/>
            </p:nvSpPr>
            <p:spPr>
              <a:xfrm>
                <a:off x="4736875" y="1871775"/>
                <a:ext cx="206850" cy="677175"/>
              </a:xfrm>
              <a:custGeom>
                <a:avLst/>
                <a:gdLst/>
                <a:ahLst/>
                <a:cxnLst/>
                <a:rect l="l" t="t" r="r" b="b"/>
                <a:pathLst>
                  <a:path w="8274" h="27087" extrusionOk="0">
                    <a:moveTo>
                      <a:pt x="6039" y="1"/>
                    </a:moveTo>
                    <a:cubicBezTo>
                      <a:pt x="2703" y="1"/>
                      <a:pt x="1" y="6072"/>
                      <a:pt x="1" y="13544"/>
                    </a:cubicBezTo>
                    <a:cubicBezTo>
                      <a:pt x="1" y="21016"/>
                      <a:pt x="2703" y="27087"/>
                      <a:pt x="6039" y="27087"/>
                    </a:cubicBezTo>
                    <a:lnTo>
                      <a:pt x="8274" y="27087"/>
                    </a:lnTo>
                    <a:lnTo>
                      <a:pt x="8274" y="1"/>
                    </a:lnTo>
                    <a:close/>
                  </a:path>
                </a:pathLst>
              </a:custGeom>
              <a:solidFill>
                <a:srgbClr val="CCA21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16" name="Google Shape;3016;p51"/>
              <p:cNvSpPr/>
              <p:nvPr/>
            </p:nvSpPr>
            <p:spPr>
              <a:xfrm>
                <a:off x="4792750" y="1871775"/>
                <a:ext cx="302750" cy="677175"/>
              </a:xfrm>
              <a:custGeom>
                <a:avLst/>
                <a:gdLst/>
                <a:ahLst/>
                <a:cxnLst/>
                <a:rect l="l" t="t" r="r" b="b"/>
                <a:pathLst>
                  <a:path w="12110" h="27087" extrusionOk="0">
                    <a:moveTo>
                      <a:pt x="6039" y="1"/>
                    </a:moveTo>
                    <a:cubicBezTo>
                      <a:pt x="2703" y="1"/>
                      <a:pt x="1" y="6072"/>
                      <a:pt x="1" y="13544"/>
                    </a:cubicBezTo>
                    <a:cubicBezTo>
                      <a:pt x="1" y="21016"/>
                      <a:pt x="2703" y="27087"/>
                      <a:pt x="6039" y="27087"/>
                    </a:cubicBezTo>
                    <a:cubicBezTo>
                      <a:pt x="9374" y="27087"/>
                      <a:pt x="12110" y="21016"/>
                      <a:pt x="12110" y="13544"/>
                    </a:cubicBezTo>
                    <a:cubicBezTo>
                      <a:pt x="12110" y="6072"/>
                      <a:pt x="9374" y="1"/>
                      <a:pt x="6039" y="1"/>
                    </a:cubicBezTo>
                    <a:close/>
                  </a:path>
                </a:pathLst>
              </a:custGeom>
              <a:solidFill>
                <a:srgbClr val="EBBE3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17" name="Google Shape;3017;p51"/>
              <p:cNvSpPr/>
              <p:nvPr/>
            </p:nvSpPr>
            <p:spPr>
              <a:xfrm>
                <a:off x="4825275" y="1871775"/>
                <a:ext cx="207675" cy="677175"/>
              </a:xfrm>
              <a:custGeom>
                <a:avLst/>
                <a:gdLst/>
                <a:ahLst/>
                <a:cxnLst/>
                <a:rect l="l" t="t" r="r" b="b"/>
                <a:pathLst>
                  <a:path w="8307" h="27087" extrusionOk="0">
                    <a:moveTo>
                      <a:pt x="6038" y="1"/>
                    </a:moveTo>
                    <a:cubicBezTo>
                      <a:pt x="2703" y="1"/>
                      <a:pt x="1" y="6072"/>
                      <a:pt x="1" y="13544"/>
                    </a:cubicBezTo>
                    <a:cubicBezTo>
                      <a:pt x="1" y="21016"/>
                      <a:pt x="2703" y="27087"/>
                      <a:pt x="6038" y="27087"/>
                    </a:cubicBezTo>
                    <a:lnTo>
                      <a:pt x="8307" y="27087"/>
                    </a:lnTo>
                    <a:lnTo>
                      <a:pt x="8307" y="1"/>
                    </a:lnTo>
                    <a:close/>
                  </a:path>
                </a:pathLst>
              </a:custGeom>
              <a:solidFill>
                <a:srgbClr val="CCA21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18" name="Google Shape;3018;p51"/>
              <p:cNvSpPr/>
              <p:nvPr/>
            </p:nvSpPr>
            <p:spPr>
              <a:xfrm>
                <a:off x="4881150" y="1871775"/>
                <a:ext cx="302750" cy="677175"/>
              </a:xfrm>
              <a:custGeom>
                <a:avLst/>
                <a:gdLst/>
                <a:ahLst/>
                <a:cxnLst/>
                <a:rect l="l" t="t" r="r" b="b"/>
                <a:pathLst>
                  <a:path w="12110" h="27087" extrusionOk="0">
                    <a:moveTo>
                      <a:pt x="6072" y="1"/>
                    </a:moveTo>
                    <a:cubicBezTo>
                      <a:pt x="2703" y="1"/>
                      <a:pt x="1" y="6072"/>
                      <a:pt x="1" y="13544"/>
                    </a:cubicBezTo>
                    <a:cubicBezTo>
                      <a:pt x="1" y="21016"/>
                      <a:pt x="2703" y="27087"/>
                      <a:pt x="6072" y="27087"/>
                    </a:cubicBezTo>
                    <a:cubicBezTo>
                      <a:pt x="9407" y="27087"/>
                      <a:pt x="12109" y="21016"/>
                      <a:pt x="12109" y="13544"/>
                    </a:cubicBezTo>
                    <a:cubicBezTo>
                      <a:pt x="12109" y="6072"/>
                      <a:pt x="9407" y="1"/>
                      <a:pt x="6072" y="1"/>
                    </a:cubicBezTo>
                    <a:close/>
                  </a:path>
                </a:pathLst>
              </a:custGeom>
              <a:solidFill>
                <a:srgbClr val="EBBE3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19" name="Google Shape;3019;p51"/>
              <p:cNvSpPr/>
              <p:nvPr/>
            </p:nvSpPr>
            <p:spPr>
              <a:xfrm>
                <a:off x="4967875" y="2026050"/>
                <a:ext cx="113450" cy="370300"/>
              </a:xfrm>
              <a:custGeom>
                <a:avLst/>
                <a:gdLst/>
                <a:ahLst/>
                <a:cxnLst/>
                <a:rect l="l" t="t" r="r" b="b"/>
                <a:pathLst>
                  <a:path w="4538" h="14812" extrusionOk="0">
                    <a:moveTo>
                      <a:pt x="3303" y="1"/>
                    </a:moveTo>
                    <a:cubicBezTo>
                      <a:pt x="1469" y="1"/>
                      <a:pt x="1" y="3270"/>
                      <a:pt x="1" y="7373"/>
                    </a:cubicBezTo>
                    <a:cubicBezTo>
                      <a:pt x="1" y="11476"/>
                      <a:pt x="1469" y="14811"/>
                      <a:pt x="3303" y="14811"/>
                    </a:cubicBezTo>
                    <a:lnTo>
                      <a:pt x="4537" y="14811"/>
                    </a:lnTo>
                    <a:lnTo>
                      <a:pt x="4537" y="1"/>
                    </a:lnTo>
                    <a:close/>
                  </a:path>
                </a:pathLst>
              </a:custGeom>
              <a:solidFill>
                <a:srgbClr val="CCA21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20" name="Google Shape;3020;p51"/>
              <p:cNvSpPr/>
              <p:nvPr/>
            </p:nvSpPr>
            <p:spPr>
              <a:xfrm>
                <a:off x="4997900" y="2026050"/>
                <a:ext cx="165150" cy="368625"/>
              </a:xfrm>
              <a:custGeom>
                <a:avLst/>
                <a:gdLst/>
                <a:ahLst/>
                <a:cxnLst/>
                <a:rect l="l" t="t" r="r" b="b"/>
                <a:pathLst>
                  <a:path w="6606" h="14745" extrusionOk="0">
                    <a:moveTo>
                      <a:pt x="3303" y="1"/>
                    </a:moveTo>
                    <a:cubicBezTo>
                      <a:pt x="1468" y="1"/>
                      <a:pt x="1" y="3303"/>
                      <a:pt x="1" y="7373"/>
                    </a:cubicBezTo>
                    <a:cubicBezTo>
                      <a:pt x="1" y="11442"/>
                      <a:pt x="1468" y="14745"/>
                      <a:pt x="3303" y="14745"/>
                    </a:cubicBezTo>
                    <a:cubicBezTo>
                      <a:pt x="5138" y="14745"/>
                      <a:pt x="6605" y="11442"/>
                      <a:pt x="6605" y="7373"/>
                    </a:cubicBezTo>
                    <a:cubicBezTo>
                      <a:pt x="6605" y="3303"/>
                      <a:pt x="5138" y="1"/>
                      <a:pt x="3303" y="1"/>
                    </a:cubicBezTo>
                    <a:close/>
                  </a:path>
                </a:pathLst>
              </a:custGeom>
              <a:solidFill>
                <a:srgbClr val="EBBE3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021" name="Google Shape;3021;p51"/>
            <p:cNvGrpSpPr/>
            <p:nvPr/>
          </p:nvGrpSpPr>
          <p:grpSpPr>
            <a:xfrm>
              <a:off x="568753" y="4455764"/>
              <a:ext cx="2363220" cy="126000"/>
              <a:chOff x="401700" y="3990925"/>
              <a:chExt cx="4458064" cy="126000"/>
            </a:xfrm>
          </p:grpSpPr>
          <p:cxnSp>
            <p:nvCxnSpPr>
              <p:cNvPr id="3022" name="Google Shape;3022;p51"/>
              <p:cNvCxnSpPr/>
              <p:nvPr/>
            </p:nvCxnSpPr>
            <p:spPr>
              <a:xfrm>
                <a:off x="401700" y="3990925"/>
                <a:ext cx="4170900" cy="0"/>
              </a:xfrm>
              <a:prstGeom prst="straightConnector1">
                <a:avLst/>
              </a:prstGeom>
              <a:noFill/>
              <a:ln w="28575" cap="flat" cmpd="sng">
                <a:solidFill>
                  <a:srgbClr val="E6E6E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023" name="Google Shape;3023;p51"/>
              <p:cNvCxnSpPr/>
              <p:nvPr/>
            </p:nvCxnSpPr>
            <p:spPr>
              <a:xfrm>
                <a:off x="1055464" y="4116925"/>
                <a:ext cx="3804300" cy="0"/>
              </a:xfrm>
              <a:prstGeom prst="straightConnector1">
                <a:avLst/>
              </a:prstGeom>
              <a:noFill/>
              <a:ln w="28575" cap="flat" cmpd="sng">
                <a:solidFill>
                  <a:srgbClr val="E6E6E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3" name="Υπότιτλος 2"/>
          <p:cNvSpPr>
            <a:spLocks noGrp="1"/>
          </p:cNvSpPr>
          <p:nvPr>
            <p:ph type="subTitle" idx="2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Υπότιτλος 4"/>
          <p:cNvSpPr>
            <a:spLocks noGrp="1"/>
          </p:cNvSpPr>
          <p:nvPr>
            <p:ph type="subTitle" idx="4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ersonal Trainer CV by Slidesgo">
  <a:themeElements>
    <a:clrScheme name="Simple Light">
      <a:dk1>
        <a:srgbClr val="132356"/>
      </a:dk1>
      <a:lt1>
        <a:srgbClr val="FFFFFF"/>
      </a:lt1>
      <a:dk2>
        <a:srgbClr val="132356"/>
      </a:dk2>
      <a:lt2>
        <a:srgbClr val="2B3C82"/>
      </a:lt2>
      <a:accent1>
        <a:srgbClr val="2B3C82"/>
      </a:accent1>
      <a:accent2>
        <a:srgbClr val="E6E6E6"/>
      </a:accent2>
      <a:accent3>
        <a:srgbClr val="E6E6E6"/>
      </a:accent3>
      <a:accent4>
        <a:srgbClr val="EBBE31"/>
      </a:accent4>
      <a:accent5>
        <a:srgbClr val="EBBE31"/>
      </a:accent5>
      <a:accent6>
        <a:srgbClr val="EBBE31"/>
      </a:accent6>
      <a:hlink>
        <a:srgbClr val="132356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93</Words>
  <Application>Microsoft Office PowerPoint</Application>
  <PresentationFormat>Προβολή στην οθόνη (16:9)</PresentationFormat>
  <Paragraphs>27</Paragraphs>
  <Slides>7</Slides>
  <Notes>7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11" baseType="lpstr">
      <vt:lpstr>Montserrat Medium</vt:lpstr>
      <vt:lpstr>Arial</vt:lpstr>
      <vt:lpstr>Montserrat Black</vt:lpstr>
      <vt:lpstr>Personal Trainer CV by Slidesgo</vt:lpstr>
      <vt:lpstr>Οδηγίες: </vt:lpstr>
      <vt:lpstr>Ασκήσεις    </vt:lpstr>
      <vt:lpstr>Σκοπός των ασκήσεων</vt:lpstr>
      <vt:lpstr>ΗΛΙΚΙΑ: ΦΥΛΟ: ΕΠΙΠΕΔΟ  ΦΥΣΙΚΗΣ ΚΑΤΑΣΤΑΣΗΣ</vt:lpstr>
      <vt:lpstr>σχεδιασμός</vt:lpstr>
      <vt:lpstr>ΑΣΚΗΣΕΙΣ</vt:lpstr>
      <vt:lpstr>ΑΣΚΗΣΕΙΣ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Οδηγίες:</dc:title>
  <dc:creator>Vasiliki Kosmatou</dc:creator>
  <cp:lastModifiedBy>ΒΑΝΝΑ ΚΟΣΜ</cp:lastModifiedBy>
  <cp:revision>3</cp:revision>
  <dcterms:modified xsi:type="dcterms:W3CDTF">2021-06-12T10:10:19Z</dcterms:modified>
</cp:coreProperties>
</file>