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808238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78607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17480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792780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37704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780402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817176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21408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0535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3206170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57422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07E78B-E2FD-4D93-8EDF-1C0CDEC26C8A}" type="datetimeFigureOut">
              <a:rPr lang="el-GR" smtClean="0"/>
              <a:t>6/6/2021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41638A-7D72-42B0-9603-81D0B4AD989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320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Ανακαλυπτω</a:t>
            </a:r>
            <a:r>
              <a:rPr lang="el-GR" dirty="0" smtClean="0"/>
              <a:t> τη </a:t>
            </a:r>
            <a:r>
              <a:rPr lang="el-GR" dirty="0" err="1" smtClean="0"/>
              <a:t>συμμετρια</a:t>
            </a:r>
            <a:r>
              <a:rPr lang="el-GR" dirty="0" smtClean="0"/>
              <a:t> </a:t>
            </a:r>
            <a:r>
              <a:rPr lang="el-GR" dirty="0" err="1" smtClean="0"/>
              <a:t>γυρω</a:t>
            </a:r>
            <a:r>
              <a:rPr lang="el-GR" dirty="0" smtClean="0"/>
              <a:t> μου!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T4e (</a:t>
            </a:r>
            <a:r>
              <a:rPr lang="el-GR" dirty="0" err="1" smtClean="0"/>
              <a:t>τμημα</a:t>
            </a:r>
            <a:r>
              <a:rPr lang="el-GR" dirty="0" smtClean="0"/>
              <a:t>:</a:t>
            </a:r>
            <a:r>
              <a:rPr lang="en-US" dirty="0" smtClean="0"/>
              <a:t> 1924)</a:t>
            </a:r>
          </a:p>
          <a:p>
            <a:r>
              <a:rPr lang="el-GR" dirty="0" err="1" smtClean="0"/>
              <a:t>Μαστροκωστα</a:t>
            </a:r>
            <a:r>
              <a:rPr lang="el-GR" dirty="0" smtClean="0"/>
              <a:t> </a:t>
            </a:r>
            <a:r>
              <a:rPr lang="el-GR" dirty="0" err="1" smtClean="0"/>
              <a:t>αικατερινη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0993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03616"/>
          </a:xfrm>
        </p:spPr>
        <p:txBody>
          <a:bodyPr>
            <a:normAutofit/>
          </a:bodyPr>
          <a:lstStyle/>
          <a:p>
            <a:r>
              <a:rPr lang="el-GR" cap="none" dirty="0"/>
              <a:t>Β</a:t>
            </a:r>
            <a:r>
              <a:rPr lang="el-GR" cap="none" dirty="0" smtClean="0"/>
              <a:t>ρες κι εσύ το άλλο μισό των ζωών σαν τη νεράιδα Συμμετρία!</a:t>
            </a:r>
            <a:endParaRPr lang="el-GR" cap="none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/>
          <a:srcRect l="843" t="24474" r="50025" b="1265"/>
          <a:stretch/>
        </p:blipFill>
        <p:spPr>
          <a:xfrm>
            <a:off x="1251678" y="1887802"/>
            <a:ext cx="1478822" cy="22352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/>
          <a:srcRect r="48578"/>
          <a:stretch/>
        </p:blipFill>
        <p:spPr>
          <a:xfrm>
            <a:off x="4741901" y="2032000"/>
            <a:ext cx="1249579" cy="221403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/>
          <a:srcRect r="50008"/>
          <a:stretch/>
        </p:blipFill>
        <p:spPr>
          <a:xfrm>
            <a:off x="8542684" y="1764771"/>
            <a:ext cx="925218" cy="248126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l="48681"/>
          <a:stretch/>
        </p:blipFill>
        <p:spPr>
          <a:xfrm>
            <a:off x="8542684" y="4717191"/>
            <a:ext cx="1545563" cy="223132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6"/>
          <a:srcRect l="51002"/>
          <a:stretch/>
        </p:blipFill>
        <p:spPr>
          <a:xfrm>
            <a:off x="2331960" y="4376713"/>
            <a:ext cx="1188896" cy="221304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7"/>
          <a:srcRect l="50081"/>
          <a:stretch/>
        </p:blipFill>
        <p:spPr>
          <a:xfrm>
            <a:off x="5205307" y="4254500"/>
            <a:ext cx="922121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875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7 -0.59074 L 0.17487 -0.59074 C 0.23086 -0.59074 0.29987 -0.52176 0.29987 -0.46574 L 0.29987 -0.3407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734 -0.66111 L -0.60234 -0.66111 C -0.54635 -0.66111 -0.47734 -0.59213 -0.47734 -0.53611 L -0.47734 -0.4111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96 -0.6125 L 0.22396 -0.6125 C 0.27995 -0.6125 0.34896 -0.54352 0.34896 -0.4875 L 0.34896 -0.362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1178" y="217285"/>
            <a:ext cx="10940322" cy="1492132"/>
          </a:xfrm>
        </p:spPr>
        <p:txBody>
          <a:bodyPr/>
          <a:lstStyle/>
          <a:p>
            <a:r>
              <a:rPr lang="el-GR" cap="none" dirty="0" smtClean="0"/>
              <a:t>πολλά γύρω μας είναι συμμετρικά…</a:t>
            </a:r>
            <a:endParaRPr lang="el-GR" cap="none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539" y="1473200"/>
            <a:ext cx="8864600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639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85725"/>
            <a:ext cx="95250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0" y="273050"/>
            <a:ext cx="6292850" cy="62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94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92112"/>
            <a:ext cx="9321800" cy="62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82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64378" y="1549400"/>
            <a:ext cx="10114822" cy="2547617"/>
          </a:xfrm>
        </p:spPr>
        <p:txBody>
          <a:bodyPr>
            <a:normAutofit fontScale="90000"/>
          </a:bodyPr>
          <a:lstStyle/>
          <a:p>
            <a:pPr algn="ctr"/>
            <a:r>
              <a:rPr lang="el-GR" cap="none" dirty="0" smtClean="0"/>
              <a:t>Μπορείς να σκεφτείς κάτι άλλο συμμετρικό που υπάρχει στη φύση;</a:t>
            </a:r>
            <a:br>
              <a:rPr lang="el-GR" cap="none" dirty="0" smtClean="0"/>
            </a:br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>Συζήτησε με την ομάδα σου!</a:t>
            </a:r>
            <a:endParaRPr lang="el-GR" cap="none" dirty="0"/>
          </a:p>
        </p:txBody>
      </p:sp>
    </p:spTree>
    <p:extLst>
      <p:ext uri="{BB962C8B-B14F-4D97-AF65-F5344CB8AC3E}">
        <p14:creationId xmlns:p14="http://schemas.microsoft.com/office/powerpoint/2010/main" val="2026022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6878" y="293485"/>
            <a:ext cx="11003822" cy="1492132"/>
          </a:xfrm>
        </p:spPr>
        <p:txBody>
          <a:bodyPr>
            <a:normAutofit/>
          </a:bodyPr>
          <a:lstStyle/>
          <a:p>
            <a:r>
              <a:rPr lang="el-GR" sz="4400" cap="none" dirty="0" smtClean="0"/>
              <a:t>Χωρίζω τα σχήματα με τη βοήθεια του χάρακα ακριβώς στη μέση με μία γραμμή!</a:t>
            </a:r>
            <a:endParaRPr lang="el-GR" sz="4400" cap="none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785617"/>
            <a:ext cx="8407265" cy="507238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l="1065" t="35250" r="2937" b="43600"/>
          <a:stretch/>
        </p:blipFill>
        <p:spPr>
          <a:xfrm rot="5400000">
            <a:off x="-435169" y="4001106"/>
            <a:ext cx="4039716" cy="64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6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9684" y="496684"/>
            <a:ext cx="10216422" cy="2906915"/>
          </a:xfrm>
        </p:spPr>
        <p:txBody>
          <a:bodyPr>
            <a:normAutofit/>
          </a:bodyPr>
          <a:lstStyle/>
          <a:p>
            <a:pPr algn="ctr"/>
            <a:r>
              <a:rPr lang="el-GR" cap="none" dirty="0"/>
              <a:t>Α</a:t>
            </a:r>
            <a:r>
              <a:rPr lang="el-GR" cap="none" dirty="0" smtClean="0"/>
              <a:t>υτή η γραμμή που χωρίζει το αντικείμενο στη μέση ονομάζεται </a:t>
            </a:r>
            <a:r>
              <a:rPr lang="el-GR" u="sng" cap="none" dirty="0" smtClean="0">
                <a:solidFill>
                  <a:srgbClr val="FF0000"/>
                </a:solidFill>
              </a:rPr>
              <a:t>άξονας συμμετρίας</a:t>
            </a:r>
            <a:r>
              <a:rPr lang="el-GR" cap="none" dirty="0" smtClean="0"/>
              <a:t>!</a:t>
            </a:r>
            <a:endParaRPr lang="el-GR" cap="none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17" y="2984499"/>
            <a:ext cx="3883756" cy="360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56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Eμβλημα</Template>
  <TotalTime>115</TotalTime>
  <Words>72</Words>
  <Application>Microsoft Office PowerPoint</Application>
  <PresentationFormat>Ευρεία οθόνη</PresentationFormat>
  <Paragraphs>8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Corbel</vt:lpstr>
      <vt:lpstr>Gill Sans MT</vt:lpstr>
      <vt:lpstr>Impact</vt:lpstr>
      <vt:lpstr>Badge</vt:lpstr>
      <vt:lpstr>Ανακαλυπτω τη συμμετρια γυρω μου!</vt:lpstr>
      <vt:lpstr>Βρες κι εσύ το άλλο μισό των ζωών σαν τη νεράιδα Συμμετρία!</vt:lpstr>
      <vt:lpstr>πολλά γύρω μας είναι συμμετρικά…</vt:lpstr>
      <vt:lpstr>Παρουσίαση του PowerPoint</vt:lpstr>
      <vt:lpstr>Παρουσίαση του PowerPoint</vt:lpstr>
      <vt:lpstr>Παρουσίαση του PowerPoint</vt:lpstr>
      <vt:lpstr>Μπορείς να σκεφτείς κάτι άλλο συμμετρικό που υπάρχει στη φύση;  Συζήτησε με την ομάδα σου!</vt:lpstr>
      <vt:lpstr>Χωρίζω τα σχήματα με τη βοήθεια του χάρακα ακριβώς στη μέση με μία γραμμή!</vt:lpstr>
      <vt:lpstr>Αυτή η γραμμή που χωρίζει το αντικείμενο στη μέση ονομάζεται άξονας συμμετρίας!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Ανακαλυπτω τη συμμετρια γυρω μου!</dc:title>
  <dc:creator>Katiana</dc:creator>
  <cp:lastModifiedBy>Katiana</cp:lastModifiedBy>
  <cp:revision>5</cp:revision>
  <dcterms:created xsi:type="dcterms:W3CDTF">2021-06-06T14:15:43Z</dcterms:created>
  <dcterms:modified xsi:type="dcterms:W3CDTF">2021-06-06T18:22:54Z</dcterms:modified>
</cp:coreProperties>
</file>