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CF27-EBB0-4EB0-AACE-4D3933673108}" type="datetimeFigureOut">
              <a:rPr lang="el-GR" smtClean="0"/>
              <a:t>24/4/2021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B76-4471-4146-B735-F6B21606AF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90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CF27-EBB0-4EB0-AACE-4D3933673108}" type="datetimeFigureOut">
              <a:rPr lang="el-GR" smtClean="0"/>
              <a:t>24/4/2021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B76-4471-4146-B735-F6B21606AF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046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CF27-EBB0-4EB0-AACE-4D3933673108}" type="datetimeFigureOut">
              <a:rPr lang="el-GR" smtClean="0"/>
              <a:t>24/4/2021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B76-4471-4146-B735-F6B21606AF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40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CF27-EBB0-4EB0-AACE-4D3933673108}" type="datetimeFigureOut">
              <a:rPr lang="el-GR" smtClean="0"/>
              <a:t>24/4/2021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B76-4471-4146-B735-F6B21606AF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02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CF27-EBB0-4EB0-AACE-4D3933673108}" type="datetimeFigureOut">
              <a:rPr lang="el-GR" smtClean="0"/>
              <a:t>24/4/2021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B76-4471-4146-B735-F6B21606AF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04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CF27-EBB0-4EB0-AACE-4D3933673108}" type="datetimeFigureOut">
              <a:rPr lang="el-GR" smtClean="0"/>
              <a:t>24/4/2021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B76-4471-4146-B735-F6B21606AF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78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CF27-EBB0-4EB0-AACE-4D3933673108}" type="datetimeFigureOut">
              <a:rPr lang="el-GR" smtClean="0"/>
              <a:t>24/4/2021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B76-4471-4146-B735-F6B21606AF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138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CF27-EBB0-4EB0-AACE-4D3933673108}" type="datetimeFigureOut">
              <a:rPr lang="el-GR" smtClean="0"/>
              <a:t>24/4/2021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B76-4471-4146-B735-F6B21606AF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043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CF27-EBB0-4EB0-AACE-4D3933673108}" type="datetimeFigureOut">
              <a:rPr lang="el-GR" smtClean="0"/>
              <a:t>24/4/2021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B76-4471-4146-B735-F6B21606AF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38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CF27-EBB0-4EB0-AACE-4D3933673108}" type="datetimeFigureOut">
              <a:rPr lang="el-GR" smtClean="0"/>
              <a:t>24/4/2021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B76-4471-4146-B735-F6B21606AF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09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CF27-EBB0-4EB0-AACE-4D3933673108}" type="datetimeFigureOut">
              <a:rPr lang="el-GR" smtClean="0"/>
              <a:t>24/4/2021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B76-4471-4146-B735-F6B21606AF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396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CF27-EBB0-4EB0-AACE-4D3933673108}" type="datetimeFigureOut">
              <a:rPr lang="el-GR" smtClean="0"/>
              <a:t>24/4/2021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7B76-4471-4146-B735-F6B21606AF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1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640713" cy="283032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261" y="0"/>
            <a:ext cx="4670737" cy="273238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8" y="3727107"/>
            <a:ext cx="4391696" cy="313089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480" y="3744086"/>
            <a:ext cx="4670872" cy="311391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996" y="1184978"/>
            <a:ext cx="5279982" cy="3290693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2616379" y="75329"/>
            <a:ext cx="71302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Τι είναι το Πάσχα;</a:t>
            </a:r>
          </a:p>
        </p:txBody>
      </p:sp>
    </p:spTree>
    <p:extLst>
      <p:ext uri="{BB962C8B-B14F-4D97-AF65-F5344CB8AC3E}">
        <p14:creationId xmlns:p14="http://schemas.microsoft.com/office/powerpoint/2010/main" val="187636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2461683" y="0"/>
            <a:ext cx="69783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Πάσχα= πέρασμα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94" y="3190875"/>
            <a:ext cx="5905500" cy="3667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5374" y="1733937"/>
            <a:ext cx="5718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Arial Narrow" panose="020B0606020202030204" pitchFamily="34" charset="0"/>
              </a:rPr>
              <a:t>Στην Παλαιά Διαθήκη σημαίνει το πέρασμα των Ισραηλιτών από την Ερυθρά θάλασσα και την έξοδό τους από τη δουλεία της Αιγύπτου</a:t>
            </a:r>
          </a:p>
        </p:txBody>
      </p:sp>
    </p:spTree>
    <p:extLst>
      <p:ext uri="{BB962C8B-B14F-4D97-AF65-F5344CB8AC3E}">
        <p14:creationId xmlns:p14="http://schemas.microsoft.com/office/powerpoint/2010/main" val="123005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2461683" y="0"/>
            <a:ext cx="69783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Πάσχα= πέρασμα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1" y="3715554"/>
            <a:ext cx="3545564" cy="314244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813" y="3715555"/>
            <a:ext cx="3545564" cy="3142445"/>
          </a:xfrm>
          <a:prstGeom prst="rect">
            <a:avLst/>
          </a:prstGeom>
        </p:spPr>
      </p:pic>
      <p:sp>
        <p:nvSpPr>
          <p:cNvPr id="6" name="Δεξιό βέλος 5"/>
          <p:cNvSpPr/>
          <p:nvPr/>
        </p:nvSpPr>
        <p:spPr>
          <a:xfrm>
            <a:off x="5246799" y="4984122"/>
            <a:ext cx="1841679" cy="6053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5374" y="1733937"/>
            <a:ext cx="571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Arial Narrow" panose="020B0606020202030204" pitchFamily="34" charset="0"/>
              </a:rPr>
              <a:t>Στην Καινή Διαθήκη σημαίνει τη νίκη του Χριστού έναντι του θανάτου.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6599" y="3098542"/>
            <a:ext cx="241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Arial Narrow" panose="020B0606020202030204" pitchFamily="34" charset="0"/>
              </a:rPr>
              <a:t>Από τον θάνατο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8511" y="3098542"/>
            <a:ext cx="241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Arial Narrow" panose="020B0606020202030204" pitchFamily="34" charset="0"/>
              </a:rPr>
              <a:t>Στην Ανάσταση</a:t>
            </a:r>
          </a:p>
        </p:txBody>
      </p:sp>
    </p:spTree>
    <p:extLst>
      <p:ext uri="{BB962C8B-B14F-4D97-AF65-F5344CB8AC3E}">
        <p14:creationId xmlns:p14="http://schemas.microsoft.com/office/powerpoint/2010/main" val="354264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461683" y="0"/>
            <a:ext cx="69783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Πάσχα= πέρασμα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7" y="4155701"/>
            <a:ext cx="4144391" cy="270229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142" y="4155701"/>
            <a:ext cx="4144391" cy="2703042"/>
          </a:xfrm>
          <a:prstGeom prst="rect">
            <a:avLst/>
          </a:prstGeom>
        </p:spPr>
      </p:pic>
      <p:sp>
        <p:nvSpPr>
          <p:cNvPr id="5" name="Δεξιό βέλος 4"/>
          <p:cNvSpPr/>
          <p:nvPr/>
        </p:nvSpPr>
        <p:spPr>
          <a:xfrm>
            <a:off x="5246799" y="4984122"/>
            <a:ext cx="1841679" cy="6053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6598" y="3562181"/>
            <a:ext cx="241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Arial Narrow" panose="020B0606020202030204" pitchFamily="34" charset="0"/>
              </a:rPr>
              <a:t>Από τη γήινη ζωή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8253" y="3562181"/>
            <a:ext cx="241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Arial Narrow" panose="020B0606020202030204" pitchFamily="34" charset="0"/>
              </a:rPr>
              <a:t>Στην Αιώνια Ζωή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596" y="1200329"/>
            <a:ext cx="10154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Arial Narrow" panose="020B0606020202030204" pitchFamily="34" charset="0"/>
              </a:rPr>
              <a:t>Για τους Χριστιανούς είναι η ενθύμηση αυτής τη νίκης και η προσμονή της Βασιλείας των Ουρανών. Κάτι που διατυπώνεται και στο Σύμβολο της Πίστεως: </a:t>
            </a:r>
          </a:p>
          <a:p>
            <a:pPr algn="ctr"/>
            <a:r>
              <a:rPr lang="el-GR" sz="2400" b="1" dirty="0"/>
              <a:t>11. </a:t>
            </a:r>
            <a:r>
              <a:rPr lang="el-GR" sz="2400" b="1" dirty="0" err="1"/>
              <a:t>Προσδοκῶ</a:t>
            </a:r>
            <a:r>
              <a:rPr lang="el-GR" sz="2400" b="1" dirty="0"/>
              <a:t> </a:t>
            </a:r>
            <a:r>
              <a:rPr lang="el-GR" sz="2400" b="1" dirty="0" err="1"/>
              <a:t>ἀνάστασιν</a:t>
            </a:r>
            <a:r>
              <a:rPr lang="el-GR" sz="2400" b="1" dirty="0"/>
              <a:t> </a:t>
            </a:r>
            <a:r>
              <a:rPr lang="el-GR" sz="2400" b="1" dirty="0" err="1"/>
              <a:t>νεκρῶν</a:t>
            </a:r>
            <a:r>
              <a:rPr lang="el-GR" sz="2400" b="1" dirty="0"/>
              <a:t>.</a:t>
            </a:r>
            <a:br>
              <a:rPr lang="el-GR" sz="2400" b="1" dirty="0"/>
            </a:br>
            <a:r>
              <a:rPr lang="el-GR" sz="2400" b="1" dirty="0"/>
              <a:t>12. </a:t>
            </a:r>
            <a:r>
              <a:rPr lang="el-GR" sz="2400" b="1" dirty="0" err="1"/>
              <a:t>Καί</a:t>
            </a:r>
            <a:r>
              <a:rPr lang="el-GR" sz="2400" b="1" dirty="0"/>
              <a:t> </a:t>
            </a:r>
            <a:r>
              <a:rPr lang="el-GR" sz="2400" b="1" dirty="0" err="1"/>
              <a:t>ζωήν</a:t>
            </a:r>
            <a:r>
              <a:rPr lang="el-GR" sz="2400" b="1" dirty="0"/>
              <a:t> </a:t>
            </a:r>
            <a:r>
              <a:rPr lang="el-GR" sz="2400" b="1" dirty="0" err="1"/>
              <a:t>τοῦ</a:t>
            </a:r>
            <a:r>
              <a:rPr lang="el-GR" sz="2400" b="1" dirty="0"/>
              <a:t> μέλλοντος </a:t>
            </a:r>
            <a:r>
              <a:rPr lang="el-GR" sz="2400" b="1" dirty="0" err="1"/>
              <a:t>αἰῶνος</a:t>
            </a:r>
            <a:r>
              <a:rPr lang="el-GR" sz="2400" b="1" dirty="0"/>
              <a:t>. </a:t>
            </a:r>
            <a:r>
              <a:rPr lang="el-GR" sz="2400" b="1" dirty="0" err="1"/>
              <a:t>Ἀμήν</a:t>
            </a:r>
            <a:r>
              <a:rPr lang="el-GR" sz="2400" b="1" dirty="0"/>
              <a:t>.</a:t>
            </a:r>
          </a:p>
          <a:p>
            <a:pPr algn="ctr"/>
            <a:r>
              <a:rPr lang="el-GR" sz="2400" dirty="0">
                <a:latin typeface="Arial Narrow" panose="020B0606020202030204" pitchFamily="34" charset="0"/>
              </a:rPr>
              <a:t>Απόδοση:</a:t>
            </a:r>
            <a:r>
              <a:rPr lang="el-GR" sz="2400" b="1" dirty="0">
                <a:latin typeface="Arial Narrow" panose="020B0606020202030204" pitchFamily="34" charset="0"/>
              </a:rPr>
              <a:t> 11. Περιμένω με ελπίδα την ανάσταση των νεκρών.</a:t>
            </a:r>
          </a:p>
          <a:p>
            <a:pPr algn="ctr"/>
            <a:r>
              <a:rPr lang="el-GR" sz="2400" b="1" dirty="0">
                <a:latin typeface="Arial Narrow" panose="020B0606020202030204" pitchFamily="34" charset="0"/>
              </a:rPr>
              <a:t>12.Και τη ζωή στη μέλλουσα βασιλεία του Θεού. Αμήν.</a:t>
            </a:r>
            <a:endParaRPr lang="el-G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0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629907" y="0"/>
            <a:ext cx="66418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Ας το </a:t>
            </a:r>
            <a:r>
              <a:rPr lang="el-GR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Script" panose="030B0504020000000003" pitchFamily="66" charset="0"/>
              </a:rPr>
              <a:t>γ</a:t>
            </a:r>
            <a:r>
              <a:rPr lang="el-GR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ράψουμε</a:t>
            </a:r>
            <a:endParaRPr lang="el-GR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64" y="1200329"/>
            <a:ext cx="7808601" cy="5657671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303083" y="5311290"/>
            <a:ext cx="269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 ά σ χ α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75731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TM03457515[[fn=Προβολή]]</Template>
  <TotalTime>92</TotalTime>
  <Words>99</Words>
  <Application>Microsoft Office PowerPoint</Application>
  <PresentationFormat>Custom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Άννα Κοφινά</dc:creator>
  <cp:lastModifiedBy>Zoi</cp:lastModifiedBy>
  <cp:revision>9</cp:revision>
  <dcterms:created xsi:type="dcterms:W3CDTF">2021-04-12T06:16:18Z</dcterms:created>
  <dcterms:modified xsi:type="dcterms:W3CDTF">2021-04-24T09:38:20Z</dcterms:modified>
</cp:coreProperties>
</file>