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73" r:id="rId4"/>
    <p:sldId id="288" r:id="rId5"/>
    <p:sldId id="258" r:id="rId6"/>
    <p:sldId id="260" r:id="rId7"/>
    <p:sldId id="278" r:id="rId8"/>
    <p:sldId id="268" r:id="rId9"/>
    <p:sldId id="290" r:id="rId10"/>
    <p:sldId id="291" r:id="rId11"/>
    <p:sldId id="294" r:id="rId12"/>
    <p:sldId id="271" r:id="rId13"/>
    <p:sldId id="293" r:id="rId14"/>
    <p:sldId id="284" r:id="rId15"/>
    <p:sldId id="296" r:id="rId16"/>
    <p:sldId id="292" r:id="rId17"/>
    <p:sldId id="286" r:id="rId18"/>
    <p:sldId id="297" r:id="rId19"/>
    <p:sldId id="298" r:id="rId20"/>
    <p:sldId id="299" r:id="rId21"/>
    <p:sldId id="300" r:id="rId22"/>
    <p:sldId id="301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9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25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74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7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27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4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80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32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07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97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19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8379-1194-470F-81FF-30B3141CDE9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1F9F-887C-437D-9723-03AF9E9374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7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ΚΡΑΤΙΚΗ ΠΑΡΕΜΒΑΣΗ-ΚΑΤΩΤΑΤΗ ΤΙΜΗ</a:t>
            </a:r>
            <a:endParaRPr lang="el-GR" dirty="0"/>
          </a:p>
        </p:txBody>
      </p:sp>
      <p:pic>
        <p:nvPicPr>
          <p:cNvPr id="1026" name="Picture 2" descr="Homo Universalis: Καμίλ Πισαρό ή Πισάρο - Camille Pissarro ( 10 Ιουλίου  1830 – 13 Νοεμβρίου 1903 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6" y="2218975"/>
            <a:ext cx="5351356" cy="41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7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&#10;Ανώτατη Τιμή Διατίμησης&#10;μαύρη αγορά&#10;η προστασία&#10;του καταναλωτή&#10;Έλλειμματα&#10;Σκοπός&#10;Συνέπειες&#10;Πώληση με «καπέλο»&#10;Δρόσου Χρι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" b="11567"/>
          <a:stretch/>
        </p:blipFill>
        <p:spPr bwMode="auto">
          <a:xfrm>
            <a:off x="2770496" y="1504561"/>
            <a:ext cx="6086901" cy="41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1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Οι φαρμακοβιομηχανίες μας κρύβουν το φάρμακο για τον καρκίνο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66" y="1690688"/>
            <a:ext cx="6439834" cy="4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9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000" dirty="0" smtClean="0"/>
              <a:t>Επιβολή κατώτατων τιμών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- Προστασία παραγωγού</a:t>
            </a:r>
          </a:p>
          <a:p>
            <a:pPr marL="0" indent="0">
              <a:buNone/>
            </a:pP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Τιμή μεγαλύτερη της τιμής ισορροπίας</a:t>
            </a:r>
          </a:p>
          <a:p>
            <a:pPr marL="0" indent="0">
              <a:buNone/>
            </a:pPr>
            <a:r>
              <a:rPr lang="el-GR" dirty="0" smtClean="0"/>
              <a:t>- Πλεόνασμα</a:t>
            </a:r>
          </a:p>
          <a:p>
            <a:pPr marL="0" indent="0">
              <a:buNone/>
            </a:pPr>
            <a:r>
              <a:rPr lang="el-GR" dirty="0" smtClean="0"/>
              <a:t>- Αγορά πλεονάσματος από το κράτος στην τιμή παρέμβασης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hotodentro: Οι σταχομαζώχτρες, Φρανσουά Μιλλέ, Μουσείο Λούβρου, Παρίσι,  18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76" y="1690689"/>
            <a:ext cx="5418324" cy="42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2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25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45" y="2224585"/>
            <a:ext cx="5943667" cy="31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9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slideplayer.gr/46/11730575/slides/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79" y="491319"/>
            <a:ext cx="7471676" cy="56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9&#10;Κατώτατη Τιμή / Τιμή Ασφάλειας&#10;η προστασία&#10;του παραγωγού&#10;Πλεονάσματα&#10;Σκοπός&#10;Συνέπειες&#10;Δρόσου Χριστίνα ΠΕ09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" b="10539"/>
          <a:stretch/>
        </p:blipFill>
        <p:spPr bwMode="auto">
          <a:xfrm>
            <a:off x="3198136" y="1825625"/>
            <a:ext cx="5645613" cy="38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ΑΚΑΔΗΜΙΑ ΜΑΘΗΤΩΝ - Α.Ο.Θ. 5ο ΚΕΦΑΛΑΙΟ, ΠΡΟΣΔΙΟΡΙΣΜΟΣ ΤΙΜΩΝ ΣΤΗΝ ΑΓΟΡΑ - 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4534" r="7064" b="10824"/>
          <a:stretch/>
        </p:blipFill>
        <p:spPr bwMode="auto">
          <a:xfrm>
            <a:off x="1610437" y="501191"/>
            <a:ext cx="6987650" cy="52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7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11&#10;Συνέπειες για το Κράτος&#10;QD QO QS Q&#10;Ρ&#10;ΡΚ&#10;Ρo&#10;ΡΚ × (QS – QD).&#10;ΣΕ = ΡΚ × QD + ΡΚ × (QS – QD)&#10;Το κράτος θα επιβαρυνθεί με:&#10;Τ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b="8905"/>
          <a:stretch/>
        </p:blipFill>
        <p:spPr bwMode="auto">
          <a:xfrm>
            <a:off x="2402006" y="1027907"/>
            <a:ext cx="6632800" cy="45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7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12&#10;Έστω, QS = - 20 + 5Ρ και QD = 100 – 5Ρ με Po=12 € και Qo= 40 κιλά.&#10;Το Κράτος παρεμβαίνει στην αγορά και επιβάλλει τιμή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b="8970"/>
          <a:stretch/>
        </p:blipFill>
        <p:spPr bwMode="auto">
          <a:xfrm>
            <a:off x="3275463" y="1825625"/>
            <a:ext cx="5718400" cy="39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αγορά με την ευρεία έννοια, περιλαμβάνει όλα εκείνα τα μέσα με τα </a:t>
            </a:r>
          </a:p>
          <a:p>
            <a:pPr marL="0" indent="0">
              <a:buNone/>
            </a:pPr>
            <a:r>
              <a:rPr lang="el-GR" dirty="0" smtClean="0"/>
              <a:t>οποία μπορεί να πραγματοποιηθεί μια αγοραπωλησία και όλους τους </a:t>
            </a:r>
          </a:p>
          <a:p>
            <a:pPr marL="0" indent="0">
              <a:buNone/>
            </a:pPr>
            <a:r>
              <a:rPr lang="el-GR" dirty="0" smtClean="0"/>
              <a:t>σχετικούς χώρους.</a:t>
            </a:r>
            <a:endParaRPr lang="el-GR" dirty="0"/>
          </a:p>
        </p:txBody>
      </p:sp>
      <p:sp>
        <p:nvSpPr>
          <p:cNvPr id="4" name="AutoShape 2" descr="Έφυγε από τη ζωή ο ζωγράφος από την Ύδρα Παναγιώτης Τέτσης » Arts N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Έφυγε από τη ζωή ο ζωγράφος από την Ύδρα Παναγιώτης Τέτσης » Arts N Cul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0" name="Picture 8" descr="Έφυγε από τη ζωή ο ζωγράφος από την Ύδρα Παναγιώτης Τέτσης » Arts N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0" y="3345714"/>
            <a:ext cx="4836903" cy="29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13&#10;α) Η αρχική δαπάνη είναι ΣΔ1 = ΡO × QO = 12 × 40 = 480€.&#10;=&gt; τα αρχικά έσοδα είναι Σ.Έσοδα1 = ΡO × QO = 12 × 40 = 480€.&#10;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b="9284"/>
          <a:stretch/>
        </p:blipFill>
        <p:spPr bwMode="auto">
          <a:xfrm>
            <a:off x="3302758" y="1825625"/>
            <a:ext cx="5691105" cy="39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1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14&#10;γ) Η προσφερόμενη ποσότητα QS για Ρκ = 14€ είναι :&#10;QS = -20 + 5 × 14 = 50.&#10;Άρα τα συνολικά έσοδα μετά την κρατική παρέμ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r="-1" b="6774"/>
          <a:stretch/>
        </p:blipFill>
        <p:spPr bwMode="auto">
          <a:xfrm>
            <a:off x="3166282" y="1825625"/>
            <a:ext cx="5827582" cy="40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9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0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ΟΙΟΙ ΣΥΜΜΕΤΕΧΟΥΝ ΣΕ ΜΙΑ&#10;ΑΓΟΡΑΠΩΛΗΣΙΑ;&#10;ΕΠΙΧΕΙΡΗΣΕΙΣ ΚΑΤΑΝΑΛΩΤΕΣ&#10;ΑΓΟΡΑΠΩΛΗΣΙΑ&#10;ΒΑΣΙΚΗ ΕΠΙΔΙΩΞΗ ΒΑΣΙΚΗ ΕΠΙΔΙΩΞΗ&#10;ΜΕΓΙΣΤΟ ΚΕΡΔΟ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78" y="1323833"/>
            <a:ext cx="6464085" cy="48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5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δημοσιονομικό έλλειμμα διανυσματική απεικόνιση. εικονογραφία από έλλειμμα -  80418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00" y="1241946"/>
            <a:ext cx="5246303" cy="49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Τιμή ισορροπίας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smtClean="0">
                <a:solidFill>
                  <a:srgbClr val="00B050"/>
                </a:solidFill>
              </a:rPr>
              <a:t>η τιμή που εξισώνει τη ζητούμενη με την προσφερόμενη ποσότητα σε μια χρονική στιγμή</a:t>
            </a:r>
            <a:endParaRPr lang="el-GR" sz="3600" dirty="0">
              <a:solidFill>
                <a:srgbClr val="00B050"/>
              </a:solidFill>
            </a:endParaRPr>
          </a:p>
        </p:txBody>
      </p:sp>
      <p:pic>
        <p:nvPicPr>
          <p:cNvPr id="19460" name="Picture 4" descr="Νόμος αρχών οικονομικών κλίμακας ισορροπίας προσφοράς και ζήτησης  Απεικόνιση αποθεμάτων - εικονογραφία από αρχών, και: 38029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5" y="3042745"/>
            <a:ext cx="2508819" cy="24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4000" dirty="0" smtClean="0"/>
              <a:t>Πλεόνασμα </a:t>
            </a:r>
            <a:r>
              <a:rPr lang="en-US" sz="4000" dirty="0" smtClean="0"/>
              <a:t>:</a:t>
            </a:r>
            <a:r>
              <a:rPr lang="el-GR" sz="4000" dirty="0" smtClean="0"/>
              <a:t>  </a:t>
            </a:r>
            <a:r>
              <a:rPr lang="en-US" sz="4000" dirty="0" smtClean="0"/>
              <a:t>Q</a:t>
            </a:r>
            <a:r>
              <a:rPr lang="el-GR" sz="4000" dirty="0" smtClean="0"/>
              <a:t> </a:t>
            </a:r>
            <a:r>
              <a:rPr lang="en-US" sz="4000" dirty="0" smtClean="0"/>
              <a:t>d </a:t>
            </a:r>
            <a:r>
              <a:rPr lang="en-US" sz="4000" dirty="0" smtClean="0"/>
              <a:t>&lt; Qs</a:t>
            </a:r>
            <a:endParaRPr lang="el-GR" sz="4000" dirty="0" smtClean="0"/>
          </a:p>
          <a:p>
            <a:pPr marL="0" indent="0">
              <a:buNone/>
            </a:pPr>
            <a:endParaRPr lang="el-GR" sz="4000" dirty="0" smtClean="0"/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r>
              <a:rPr lang="en-US" sz="4000" dirty="0" smtClean="0"/>
              <a:t> </a:t>
            </a:r>
            <a:r>
              <a:rPr lang="el-GR" sz="4000" dirty="0" smtClean="0"/>
              <a:t>Έλλειμμα</a:t>
            </a:r>
            <a:r>
              <a:rPr lang="en-US" sz="4000" dirty="0" smtClean="0"/>
              <a:t> : </a:t>
            </a:r>
            <a:r>
              <a:rPr lang="en-US" sz="4000" dirty="0" smtClean="0"/>
              <a:t>Q</a:t>
            </a:r>
            <a:r>
              <a:rPr lang="el-GR" sz="4000" dirty="0" smtClean="0"/>
              <a:t> </a:t>
            </a:r>
            <a:r>
              <a:rPr lang="en-US" sz="4000" dirty="0" smtClean="0"/>
              <a:t>d </a:t>
            </a:r>
            <a:r>
              <a:rPr lang="en-US" sz="4000" dirty="0" smtClean="0"/>
              <a:t>&gt; Qs</a:t>
            </a:r>
            <a:endParaRPr lang="el-GR" sz="4000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9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ΑΛΓΕΒΡΙΚΟΣ ΠΡΟΣΔΙΟΡΙΣΜΟΣ&#10;ΣΗΜΕΙΟΥ ΙΣΟΡΡΟΠΙΑΣ&#10;• ΣΥΝΑΡΤΗΣΗ ΖΗΤΗΣΗΣ :&#10;• ΣΥΝΑΡΤΗΣΗ ΠΡΟΣΦΟΡΑΣ :&#10;• ΣΗΜΕΙΟ ΙΣΟΡΡΟΠΙΑΣ :&#10;QD= α - β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2" y="1525052"/>
            <a:ext cx="6196072" cy="46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5400" dirty="0" smtClean="0"/>
              <a:t>Κρατική παρέμβαση</a:t>
            </a:r>
            <a:endParaRPr lang="el-GR" sz="5400" dirty="0"/>
          </a:p>
        </p:txBody>
      </p:sp>
      <p:pic>
        <p:nvPicPr>
          <p:cNvPr id="24578" name="Picture 2" descr="http://aesop.iep.edu.gr/sites/default/files/148368-bigstockphoto_price_cut_127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978150"/>
            <a:ext cx="6000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&#10;Το κράτος παρεμβαίνει στο μηχανισμό της αγοράς για&#10;ορισμένα αγαθά, για λόγους προστασίας κάποιων&#10;ομάδων ατόμων.&#10;ανώτατων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" b="9677"/>
          <a:stretch/>
        </p:blipFill>
        <p:spPr bwMode="auto">
          <a:xfrm>
            <a:off x="2252488" y="1119116"/>
            <a:ext cx="665950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153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85</Words>
  <Application>Microsoft Office PowerPoint</Application>
  <PresentationFormat>Ευρεία οθόνη</PresentationFormat>
  <Paragraphs>18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ΚΡΑΤΙΚΗ ΠΑΡΕΜΒΑΣΗ-ΚΑΤΩΤΑΤΗ ΤΙΜΗ</vt:lpstr>
      <vt:lpstr>Παρουσίαση του PowerPoint</vt:lpstr>
      <vt:lpstr>Παρουσίαση του PowerPoint</vt:lpstr>
      <vt:lpstr>Παρουσίαση του PowerPoint</vt:lpstr>
      <vt:lpstr>Τιμή ισορροπίας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ΠΡΟΣΔΙΟΡΙΣΜΟΣ ΤΙΜΩΝ</dc:title>
  <dc:creator>user</dc:creator>
  <cp:lastModifiedBy>user</cp:lastModifiedBy>
  <cp:revision>27</cp:revision>
  <dcterms:created xsi:type="dcterms:W3CDTF">2020-03-26T10:19:14Z</dcterms:created>
  <dcterms:modified xsi:type="dcterms:W3CDTF">2021-05-19T12:22:30Z</dcterms:modified>
</cp:coreProperties>
</file>