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ABEA24-7C80-401B-9B12-8C669D836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D141A9A-28E0-421A-8D18-A66967E4D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B45E4DF-AE2D-4345-B686-37E510D89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597-3893-4207-8584-BD90B335437C}" type="datetimeFigureOut">
              <a:rPr lang="el-GR" smtClean="0"/>
              <a:t>30/6/2021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8C427FC-45FA-422C-99A0-DF676B840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FDA245C-2908-43F4-A3E2-D0885508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2D61-E997-43AE-A327-1FDCFE5718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842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E8EE9B-BFF3-4E21-8E54-8257C619A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06D5F04-E60A-43B4-898C-E8CDFBEC8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5AA87F7-AF71-4A08-ACDD-3ACEA097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597-3893-4207-8584-BD90B335437C}" type="datetimeFigureOut">
              <a:rPr lang="el-GR" smtClean="0"/>
              <a:t>30/6/2021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D6793D7-D981-4EBD-882E-D0C91F08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AA7404A-442C-4790-AD3A-11DE9563E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2D61-E997-43AE-A327-1FDCFE5718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280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0F5E2D7-CCE3-4FE5-AB05-6A493C6FA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03793E8-7C17-4DC8-A4C4-636769C9A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A8F203-1456-4F9A-A341-E9DB59AD1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597-3893-4207-8584-BD90B335437C}" type="datetimeFigureOut">
              <a:rPr lang="el-GR" smtClean="0"/>
              <a:t>30/6/2021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57D5E9E-A50C-4910-81D7-86054005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CC6B4C2-E81E-4684-9796-D24E042E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2D61-E997-43AE-A327-1FDCFE5718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535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2408F8-0959-431C-8B36-DACD7AD51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8A12E9-ED67-46A3-933B-25EFCE2C3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C712DB1-70E2-49CA-969C-9B3015274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597-3893-4207-8584-BD90B335437C}" type="datetimeFigureOut">
              <a:rPr lang="el-GR" smtClean="0"/>
              <a:t>30/6/2021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BEC9C5-A4D9-4089-8410-BF732234B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7F3931D-25E9-409F-80F3-172D1CD9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2D61-E997-43AE-A327-1FDCFE5718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227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8E7BA9-6F29-44FB-89A9-F036A6606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1E9BEEE-C9FA-47AA-B219-2F183B8A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651D90E-0FBE-4B62-AF4F-E8355589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597-3893-4207-8584-BD90B335437C}" type="datetimeFigureOut">
              <a:rPr lang="el-GR" smtClean="0"/>
              <a:t>30/6/2021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D08D547-C4D0-42FA-B243-96981EB2D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529731-2585-4BF4-8DAF-CB4603BCD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2D61-E997-43AE-A327-1FDCFE5718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974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85C104-EB18-4153-A8C2-5A38F8112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1E0A12-5E0A-4C26-8E5B-A482C7F67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D637745-3E7D-4594-AD51-48B269DAB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58E75CD-3FF3-4C30-A346-B01EC415B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597-3893-4207-8584-BD90B335437C}" type="datetimeFigureOut">
              <a:rPr lang="el-GR" smtClean="0"/>
              <a:t>30/6/2021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CEC5DF2-4FBC-4251-B8BF-1C471B3C9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FDEB76C-7D16-403F-BB61-C1756072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2D61-E997-43AE-A327-1FDCFE5718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803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C0BA73-70D9-46E9-977C-BFC6F4C38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F0E6B63-DC03-447D-83F6-F700EA988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2BADAEA-3A21-4F44-9C4F-E136371FC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9A408B7-F6DB-4DE6-8FAE-55F85C3ED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B772487-3B07-440B-9A14-F0E231E4E3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8C628F8E-ED19-42A3-BE55-3EDB80FD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597-3893-4207-8584-BD90B335437C}" type="datetimeFigureOut">
              <a:rPr lang="el-GR" smtClean="0"/>
              <a:t>30/6/2021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453AA57-DCB0-4C76-93AE-23EE261B4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5EDE1B4-C18F-4D8A-A814-5E8E8FA0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2D61-E997-43AE-A327-1FDCFE5718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413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B9428D-8AEF-4D4C-9A17-20DAADC49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07895AB-3DB8-4AD7-9A44-06D898CB3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597-3893-4207-8584-BD90B335437C}" type="datetimeFigureOut">
              <a:rPr lang="el-GR" smtClean="0"/>
              <a:t>30/6/2021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9317DAA-8DAA-49FC-BAD5-85EF35BBA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039FD4A-050F-47B8-8FAC-6C826DC9B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2D61-E997-43AE-A327-1FDCFE5718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148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2FE9A5F-2E2F-4A87-AA03-A84E4B14A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597-3893-4207-8584-BD90B335437C}" type="datetimeFigureOut">
              <a:rPr lang="el-GR" smtClean="0"/>
              <a:t>30/6/2021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A628C7E-690F-4302-9F40-ABE40A66D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32F6EC4-0DDA-40E5-9BB1-D68CC1FC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2D61-E997-43AE-A327-1FDCFE5718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983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5B1B2E-A6A2-4B95-BF77-C30945A1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82FFFB1-642E-4C64-8B09-86BF17966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3FBCE80-03B9-4309-9530-A12B113D6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DA70DEC-D2E2-4129-8F5E-B0ABE5F2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597-3893-4207-8584-BD90B335437C}" type="datetimeFigureOut">
              <a:rPr lang="el-GR" smtClean="0"/>
              <a:t>30/6/2021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879FC95-85E4-4922-880B-55209B984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0B17AB4-FA5E-403A-9DFE-A42F271F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2D61-E997-43AE-A327-1FDCFE5718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23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DA28FD-A3B7-4441-864B-4D99740D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C62D06A-83EF-418D-990F-399876744D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AEBC46A-B061-45BE-A3D8-52DCF4CB0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3823966-F982-40A2-B725-EC114E26F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597-3893-4207-8584-BD90B335437C}" type="datetimeFigureOut">
              <a:rPr lang="el-GR" smtClean="0"/>
              <a:t>30/6/2021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EDD5728-1D9B-469E-8586-B33DC9EB6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B7BD56B-4FE9-4D41-8AFB-5784DEAF7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2D61-E997-43AE-A327-1FDCFE5718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124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FDD1953-F018-46F5-9C45-B1BC7E0D1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A96D277-1942-4C36-AC4B-D7D3BE71A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A4DC862-3006-47E5-B414-469475A02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F4597-3893-4207-8584-BD90B335437C}" type="datetimeFigureOut">
              <a:rPr lang="el-GR" smtClean="0"/>
              <a:t>30/6/2021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80DDB98-8291-4808-83F3-84C6C2F23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79E649E-2171-4E58-83B4-9A99C885A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2D61-E997-43AE-A327-1FDCFE5718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374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F1D976E-B12A-4F07-9FD9-622E647261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1"/>
          <a:stretch/>
        </p:blipFill>
        <p:spPr>
          <a:xfrm>
            <a:off x="3841844" y="1303263"/>
            <a:ext cx="4768755" cy="390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7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325755A-A971-44DB-A109-8BAAE5D60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436862"/>
            <a:ext cx="5294716" cy="398427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762A01ED-F26B-437A-943B-176F88DBE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1391776"/>
            <a:ext cx="5294715" cy="407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9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B8942F6-6BF5-4EE0-BD9E-E3A8DD9D6C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4" r="17940" b="-1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2" name="Εικόνα 1" descr="Εικόνα που περιέχει νερό, υπαίθριος, ουρανός, βουνό&#10;&#10;Περιγραφή που δημιουργήθηκε αυτόματα">
            <a:extLst>
              <a:ext uri="{FF2B5EF4-FFF2-40B4-BE49-F238E27FC236}">
                <a16:creationId xmlns:a16="http://schemas.microsoft.com/office/drawing/2014/main" id="{A11CBC6C-D841-450D-A14F-9A12DD838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r="9065" b="-1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0558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Ευρεία οθόνη</PresentationFormat>
  <Paragraphs>0</Paragraphs>
  <Slides>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KLADAKIS DIONYS.IOA.</dc:creator>
  <cp:lastModifiedBy>KLADAKIS DIONYS.IOA.</cp:lastModifiedBy>
  <cp:revision>2</cp:revision>
  <dcterms:created xsi:type="dcterms:W3CDTF">2021-06-29T21:36:55Z</dcterms:created>
  <dcterms:modified xsi:type="dcterms:W3CDTF">2021-06-29T21:47:07Z</dcterms:modified>
</cp:coreProperties>
</file>