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5" d="100"/>
          <a:sy n="55" d="100"/>
        </p:scale>
        <p:origin x="131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311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236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62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607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72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154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7545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7203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4648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865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593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701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http://www.clker.com/cliparts/d/9/X/j/3/t/human-hand-hi.pn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www.art-made-easy.com/images/cat-drawing-4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www.inahos.gov.gr/Portals/2/fwto/gefura%20bergas2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1.bp.blogspot.com/-HbEjg_8_l8g/Tw9UwtPLlOI/AAAAAAAAAGo/1LWbI2Iz3lc/s1600/%25CE%25B3%25CE%25BB%25CE%25B1%25CF%2581%25CE%25BF%25CF%25821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4.bp.blogspot.com/_YM366fq5NAM/TR2P397HMII/AAAAAAAAASE/B38UUUfR8ys/s1600/Xali.pn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39450F-9DC1-49C7-B92B-A2443BB621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054948" cy="1463040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ΜΑΘΑΙΝΩ ΝΑ ΔΙΑΚΡΙΝΩ ΤΟ Γ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4000" b="1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και Το Χ</a:t>
            </a:r>
            <a:endParaRPr lang="el-GR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981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 descr="Εικόνα που περιέχει γάντια, φυτό&#10;&#10;Περιγραφή που δημιουργήθηκε αυτόματα">
            <a:extLst>
              <a:ext uri="{FF2B5EF4-FFF2-40B4-BE49-F238E27FC236}">
                <a16:creationId xmlns:a16="http://schemas.microsoft.com/office/drawing/2014/main" id="{A58F4CB2-280A-4961-8257-3A68B9036C36}"/>
              </a:ext>
            </a:extLst>
          </p:cNvPr>
          <p:cNvPicPr/>
          <p:nvPr/>
        </p:nvPicPr>
        <p:blipFill>
          <a:blip r:embed="rId3" r:link="rId4"/>
          <a:srcRect b="22101"/>
          <a:stretch>
            <a:fillRect/>
          </a:stretch>
        </p:blipFill>
        <p:spPr bwMode="auto">
          <a:xfrm>
            <a:off x="3855401" y="804333"/>
            <a:ext cx="4481195" cy="5249331"/>
          </a:xfrm>
          <a:prstGeom prst="rect">
            <a:avLst/>
          </a:prstGeom>
          <a:noFill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1F68CA7-BE18-4B5D-B6DF-D53BFA36635E}"/>
              </a:ext>
            </a:extLst>
          </p:cNvPr>
          <p:cNvSpPr txBox="1"/>
          <p:nvPr/>
        </p:nvSpPr>
        <p:spPr>
          <a:xfrm>
            <a:off x="8822266" y="4902174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χέρι 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33186343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 descr="Αποτέλεσμα εικόνας για χηνα">
            <a:extLst>
              <a:ext uri="{FF2B5EF4-FFF2-40B4-BE49-F238E27FC236}">
                <a16:creationId xmlns:a16="http://schemas.microsoft.com/office/drawing/2014/main" id="{99B7E85C-224B-4708-B8FD-5953DD9BDAE3}"/>
              </a:ext>
            </a:extLst>
          </p:cNvPr>
          <p:cNvPicPr/>
          <p:nvPr/>
        </p:nvPicPr>
        <p:blipFill>
          <a:blip r:embed="rId3"/>
          <a:srcRect l="8895" r="6159" b="10843"/>
          <a:stretch>
            <a:fillRect/>
          </a:stretch>
        </p:blipFill>
        <p:spPr bwMode="auto">
          <a:xfrm>
            <a:off x="2039815" y="1178169"/>
            <a:ext cx="5190295" cy="372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6BD1AA6-588F-402A-937A-A2C210CF09BA}"/>
              </a:ext>
            </a:extLst>
          </p:cNvPr>
          <p:cNvSpPr txBox="1"/>
          <p:nvPr/>
        </p:nvSpPr>
        <p:spPr>
          <a:xfrm>
            <a:off x="8510954" y="4554415"/>
            <a:ext cx="69415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χήνα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28692742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706FF50-3DFE-4F27-A95B-50BCAA0A22A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1538625" y="857088"/>
            <a:ext cx="9114747" cy="5249331"/>
          </a:xfrm>
          <a:prstGeom prst="rect">
            <a:avLst/>
          </a:prstGeom>
          <a:noFill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4713557-8C3F-4C12-99D6-311A4F43EBA3}"/>
              </a:ext>
            </a:extLst>
          </p:cNvPr>
          <p:cNvSpPr txBox="1"/>
          <p:nvPr/>
        </p:nvSpPr>
        <p:spPr>
          <a:xfrm>
            <a:off x="8949580" y="4572002"/>
            <a:ext cx="60930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χελώνα</a:t>
            </a:r>
            <a:r>
              <a:rPr lang="el-GR" sz="4800" spc="1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3370106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EC931418-F1C2-4F30-8AF4-4E19FBECC73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3667570" y="804333"/>
            <a:ext cx="4856857" cy="5249331"/>
          </a:xfrm>
          <a:prstGeom prst="rect">
            <a:avLst/>
          </a:prstGeom>
          <a:noFill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C97E981-6D09-4F63-A721-03A4C11C605C}"/>
              </a:ext>
            </a:extLst>
          </p:cNvPr>
          <p:cNvSpPr txBox="1"/>
          <p:nvPr/>
        </p:nvSpPr>
        <p:spPr>
          <a:xfrm>
            <a:off x="9306658" y="4839269"/>
            <a:ext cx="60930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χωνί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2466356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 descr="Εικόνα που περιέχει γραμμικό σχέδιο&#10;&#10;Περιγραφή που δημιουργήθηκε αυτόματα">
            <a:extLst>
              <a:ext uri="{FF2B5EF4-FFF2-40B4-BE49-F238E27FC236}">
                <a16:creationId xmlns:a16="http://schemas.microsoft.com/office/drawing/2014/main" id="{0B81B0BC-DC67-4160-B426-0FFD37504A96}"/>
              </a:ext>
            </a:extLst>
          </p:cNvPr>
          <p:cNvPicPr/>
          <p:nvPr/>
        </p:nvPicPr>
        <p:blipFill>
          <a:blip r:embed="rId2" r:link="rId3"/>
          <a:srcRect l="17552" t="5424" r="12238" b="7979"/>
          <a:stretch>
            <a:fillRect/>
          </a:stretch>
        </p:blipFill>
        <p:spPr bwMode="auto">
          <a:xfrm>
            <a:off x="4643644" y="804333"/>
            <a:ext cx="2904709" cy="5249331"/>
          </a:xfrm>
          <a:prstGeom prst="rect">
            <a:avLst/>
          </a:prstGeom>
          <a:noFill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BD1ADA2-3C70-49DE-96A3-90E49A7AFED6}"/>
              </a:ext>
            </a:extLst>
          </p:cNvPr>
          <p:cNvSpPr txBox="1"/>
          <p:nvPr/>
        </p:nvSpPr>
        <p:spPr>
          <a:xfrm>
            <a:off x="8608101" y="4799970"/>
            <a:ext cx="60935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γάτα 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368792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C1028B47-9D14-464A-B41F-FFC20584E5B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4295835" y="804333"/>
            <a:ext cx="3600326" cy="5249331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2B7FD06-488D-43C5-9334-B07A82FC691C}"/>
              </a:ext>
            </a:extLst>
          </p:cNvPr>
          <p:cNvSpPr txBox="1"/>
          <p:nvPr/>
        </p:nvSpPr>
        <p:spPr>
          <a:xfrm>
            <a:off x="8823516" y="4830748"/>
            <a:ext cx="60935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γάλα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3968675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 descr="4">
            <a:extLst>
              <a:ext uri="{FF2B5EF4-FFF2-40B4-BE49-F238E27FC236}">
                <a16:creationId xmlns:a16="http://schemas.microsoft.com/office/drawing/2014/main" id="{0BB1AB58-0AA3-45D7-97CA-FD3C9BA65CAA}"/>
              </a:ext>
            </a:extLst>
          </p:cNvPr>
          <p:cNvPicPr/>
          <p:nvPr/>
        </p:nvPicPr>
        <p:blipFill>
          <a:blip r:embed="rId2">
            <a:lum bright="-24000" contrast="36000"/>
          </a:blip>
          <a:srcRect/>
          <a:stretch>
            <a:fillRect/>
          </a:stretch>
        </p:blipFill>
        <p:spPr bwMode="auto">
          <a:xfrm>
            <a:off x="4140591" y="1589650"/>
            <a:ext cx="3713870" cy="3362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DA13FEE-29A7-4ED2-AF69-9715AD4BDF87}"/>
              </a:ext>
            </a:extLst>
          </p:cNvPr>
          <p:cNvSpPr txBox="1"/>
          <p:nvPr/>
        </p:nvSpPr>
        <p:spPr>
          <a:xfrm>
            <a:off x="8499361" y="4485402"/>
            <a:ext cx="60983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γραφείο 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2730524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A9FD4EF1-D0E7-4201-9D8B-866FAFFAFE60}"/>
              </a:ext>
            </a:extLst>
          </p:cNvPr>
          <p:cNvPicPr/>
          <p:nvPr/>
        </p:nvPicPr>
        <p:blipFill>
          <a:blip r:embed="rId2" r:link="rId3" cstate="print">
            <a:lum bright="12000"/>
          </a:blip>
          <a:srcRect/>
          <a:stretch>
            <a:fillRect/>
          </a:stretch>
        </p:blipFill>
        <p:spPr bwMode="auto">
          <a:xfrm>
            <a:off x="3784209" y="1378633"/>
            <a:ext cx="4135902" cy="3530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61FE0D5-ED8D-450C-A1A2-4F204950883E}"/>
              </a:ext>
            </a:extLst>
          </p:cNvPr>
          <p:cNvSpPr txBox="1"/>
          <p:nvPr/>
        </p:nvSpPr>
        <p:spPr>
          <a:xfrm>
            <a:off x="8690317" y="4799970"/>
            <a:ext cx="60983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γέφυρα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1958797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 descr="Εικόνα που περιέχει πουλί, υπαίθριος, πέταγμα, υδρόβιο πουλί&#10;&#10;Περιγραφή που δημιουργήθηκε αυτόματα">
            <a:extLst>
              <a:ext uri="{FF2B5EF4-FFF2-40B4-BE49-F238E27FC236}">
                <a16:creationId xmlns:a16="http://schemas.microsoft.com/office/drawing/2014/main" id="{8DD2875D-4E4A-4406-B40C-7F03B8F9E656}"/>
              </a:ext>
            </a:extLst>
          </p:cNvPr>
          <p:cNvPicPr/>
          <p:nvPr/>
        </p:nvPicPr>
        <p:blipFill>
          <a:blip r:embed="rId2" r:link="rId3" cstate="print"/>
          <a:srcRect l="19255" t="4845" r="16563" b="5574"/>
          <a:stretch>
            <a:fillRect/>
          </a:stretch>
        </p:blipFill>
        <p:spPr bwMode="auto">
          <a:xfrm>
            <a:off x="4347142" y="804333"/>
            <a:ext cx="3497713" cy="5249331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61D2E3C-84DB-4FC9-A39E-B0F6627D2643}"/>
              </a:ext>
            </a:extLst>
          </p:cNvPr>
          <p:cNvSpPr txBox="1"/>
          <p:nvPr/>
        </p:nvSpPr>
        <p:spPr>
          <a:xfrm>
            <a:off x="8821094" y="4846137"/>
            <a:ext cx="60983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γλάρος 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692631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 descr="Αποτέλεσμα εικόνας για γράμμα">
            <a:extLst>
              <a:ext uri="{FF2B5EF4-FFF2-40B4-BE49-F238E27FC236}">
                <a16:creationId xmlns:a16="http://schemas.microsoft.com/office/drawing/2014/main" id="{8C5A5B9E-DC1E-40D7-B42E-469E01985A4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961065" y="804334"/>
            <a:ext cx="7864166" cy="5249331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1AF822-41B6-4F20-BC83-E8BAACC6FB64}"/>
              </a:ext>
            </a:extLst>
          </p:cNvPr>
          <p:cNvSpPr txBox="1"/>
          <p:nvPr/>
        </p:nvSpPr>
        <p:spPr>
          <a:xfrm>
            <a:off x="9142828" y="4977769"/>
            <a:ext cx="60983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γράμμα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2458052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>
            <a:extLst>
              <a:ext uri="{FF2B5EF4-FFF2-40B4-BE49-F238E27FC236}">
                <a16:creationId xmlns:a16="http://schemas.microsoft.com/office/drawing/2014/main" id="{C4872E6E-A476-4C96-9F5E-199685A7404A}"/>
              </a:ext>
            </a:extLst>
          </p:cNvPr>
          <p:cNvPicPr/>
          <p:nvPr/>
        </p:nvPicPr>
        <p:blipFill>
          <a:blip r:embed="rId2" r:link="rId3"/>
          <a:srcRect l="8830" t="7123" b="13457"/>
          <a:stretch>
            <a:fillRect/>
          </a:stretch>
        </p:blipFill>
        <p:spPr bwMode="auto">
          <a:xfrm>
            <a:off x="2224000" y="804333"/>
            <a:ext cx="7743996" cy="5249331"/>
          </a:xfrm>
          <a:prstGeom prst="rect">
            <a:avLst/>
          </a:prstGeom>
          <a:noFill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F4562DE-291B-4EE4-9D42-DCE2852609B2}"/>
              </a:ext>
            </a:extLst>
          </p:cNvPr>
          <p:cNvSpPr txBox="1"/>
          <p:nvPr/>
        </p:nvSpPr>
        <p:spPr>
          <a:xfrm>
            <a:off x="9290802" y="4732868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χαλί 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2316466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0B71A16C-18E1-49DB-8A9E-EFFCA2ECDD9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3426339" y="804333"/>
            <a:ext cx="5339319" cy="5249331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DD93152-2307-4949-ADA5-E567BFBAF63A}"/>
              </a:ext>
            </a:extLst>
          </p:cNvPr>
          <p:cNvSpPr txBox="1"/>
          <p:nvPr/>
        </p:nvSpPr>
        <p:spPr>
          <a:xfrm>
            <a:off x="8765658" y="4872458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χάρακας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1116424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Ολοκληρωμένο">
  <a:themeElements>
    <a:clrScheme name="Ολοκληρωμένο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Ολοκληρωμένο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Ολοκληρωμένο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Override1.xml><?xml version="1.0" encoding="utf-8"?>
<a:themeOverride xmlns:a="http://schemas.openxmlformats.org/drawingml/2006/main">
  <a:clrScheme name="Ολοκληρωμένο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Ολοκληρωμένο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Ολοκληρωμένο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21</Words>
  <Application>Microsoft Office PowerPoint</Application>
  <PresentationFormat>Ευρεία οθόνη</PresentationFormat>
  <Paragraphs>13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9" baseType="lpstr">
      <vt:lpstr>Calibri</vt:lpstr>
      <vt:lpstr>Times New Roman</vt:lpstr>
      <vt:lpstr>Tw Cen MT</vt:lpstr>
      <vt:lpstr>Tw Cen MT Condensed</vt:lpstr>
      <vt:lpstr>Wingdings 3</vt:lpstr>
      <vt:lpstr>Ολοκληρωμένο</vt:lpstr>
      <vt:lpstr>ΜΑΘΑΙΝΩ ΝΑ ΔΙΑΚΡΙΝΩ ΤΟ Γ και Το Χ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ΜΑΘΑΙΝΩ ΝΑ ΔΙΑΚΡΙΝΩ ΤΟ Δ και Το θ</dc:title>
  <dc:creator>RAPTOPOULOU ALEXANDRA</dc:creator>
  <cp:lastModifiedBy>RAPTOPOULOU ALEXANDRA</cp:lastModifiedBy>
  <cp:revision>6</cp:revision>
  <dcterms:created xsi:type="dcterms:W3CDTF">2021-05-30T18:23:21Z</dcterms:created>
  <dcterms:modified xsi:type="dcterms:W3CDTF">2021-05-30T20:19:04Z</dcterms:modified>
</cp:coreProperties>
</file>