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40525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946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866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349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6918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874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199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965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22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02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70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F1985B8-41E7-49DD-A09A-03A051165E41}" type="datetimeFigureOut">
              <a:rPr lang="el-GR" smtClean="0"/>
              <a:t>25/6/2021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3CB0A15-402A-4278-A1B4-4B483DCCC61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974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F9AE015-ABAD-49D3-B40E-59C667CFB3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469" b="2328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E69B3F6-0E2E-41FC-A1FA-74E808A23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7450" y="2193706"/>
            <a:ext cx="7102037" cy="1834056"/>
          </a:xfrm>
        </p:spPr>
        <p:txBody>
          <a:bodyPr>
            <a:normAutofit/>
          </a:bodyPr>
          <a:lstStyle/>
          <a:p>
            <a:r>
              <a:rPr lang="el-GR" sz="4400" dirty="0">
                <a:solidFill>
                  <a:schemeClr val="tx1"/>
                </a:solidFill>
                <a:highlight>
                  <a:srgbClr val="C0C0C0"/>
                </a:highlight>
              </a:rPr>
              <a:t>Τα συναισθηματα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66A947F-3E53-4927-9570-90F0E1B3B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3835" y="4099675"/>
            <a:ext cx="4330262" cy="683284"/>
          </a:xfrm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tx1"/>
                </a:solidFill>
                <a:highlight>
                  <a:srgbClr val="C0C0C0"/>
                </a:highlight>
              </a:rPr>
              <a:t>Β’ Δημοτικού</a:t>
            </a:r>
          </a:p>
        </p:txBody>
      </p:sp>
    </p:spTree>
    <p:extLst>
      <p:ext uri="{BB962C8B-B14F-4D97-AF65-F5344CB8AC3E}">
        <p14:creationId xmlns:p14="http://schemas.microsoft.com/office/powerpoint/2010/main" val="256224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1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712911E-354C-4D5A-966C-A44384C7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4186" y="634028"/>
            <a:ext cx="3355942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cap="all"/>
              <a:t>Πως νιωθει το καθε το παιδι; </a:t>
            </a: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3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4BF6C660-B7FC-443D-99C1-5C55253F8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341" y="1340841"/>
            <a:ext cx="5418586" cy="437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28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Εικόνα που περιέχει άτομο&#10;&#10;Περιγραφή που δημιουργήθηκε αυτόματα">
            <a:extLst>
              <a:ext uri="{FF2B5EF4-FFF2-40B4-BE49-F238E27FC236}">
                <a16:creationId xmlns:a16="http://schemas.microsoft.com/office/drawing/2014/main" id="{D604DB07-6A85-466C-8362-F0699EA6B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20" y="1386472"/>
            <a:ext cx="7477760" cy="449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76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88911C-0EC7-40A9-9BCB-CA8A66E46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3023EA8-527A-4FA2-A71D-626F91275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60C46CD6-ADBB-41BC-8969-7C707D4332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B6C38415-998B-45FB-A12C-BD0B184CB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8D89F71-9459-4318-ACAE-874616C3A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462" y="968188"/>
            <a:ext cx="10194046" cy="4894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2E3BD8D-5777-4AA7-B487-97E984F2B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378" y="1289918"/>
            <a:ext cx="6678212" cy="424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3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8" descr="Εικόνα που περιέχει εσωτερικό, άτομο, αγόρι, μωρό&#10;&#10;Περιγραφή που δημιουργήθηκε αυτόματα">
            <a:extLst>
              <a:ext uri="{FF2B5EF4-FFF2-40B4-BE49-F238E27FC236}">
                <a16:creationId xmlns:a16="http://schemas.microsoft.com/office/drawing/2014/main" id="{061B019C-87D4-40F0-A217-2407125D6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116" y="1324530"/>
            <a:ext cx="6044724" cy="402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83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 descr="Εικόνα που περιέχει υπαίθριος, άτομο, χλόη, κορίτσι&#10;&#10;Περιγραφή που δημιουργήθηκε αυτόματα">
            <a:extLst>
              <a:ext uri="{FF2B5EF4-FFF2-40B4-BE49-F238E27FC236}">
                <a16:creationId xmlns:a16="http://schemas.microsoft.com/office/drawing/2014/main" id="{100493FC-E908-40C7-8B4B-E4CBC0ACC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290" y="480515"/>
            <a:ext cx="8827418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76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9">
            <a:extLst>
              <a:ext uri="{FF2B5EF4-FFF2-40B4-BE49-F238E27FC236}">
                <a16:creationId xmlns:a16="http://schemas.microsoft.com/office/drawing/2014/main" id="{C5F79084-E805-48DA-8EAC-CD5FD493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823829-76AE-4EA1-81DC-EB65D06BA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94CA801-A656-40C0-B8EC-B0EEDC5C8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7AE84DD9-6C2C-4A03-B6E3-686271391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E577C700-F3F0-4006-8F05-313628559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5" name="Εικόνα 4" descr="Εικόνα που περιέχει άτομο&#10;&#10;Περιγραφή που δημιουργήθηκε αυτόματα">
            <a:extLst>
              <a:ext uri="{FF2B5EF4-FFF2-40B4-BE49-F238E27FC236}">
                <a16:creationId xmlns:a16="http://schemas.microsoft.com/office/drawing/2014/main" id="{169C6FA2-FD49-4BA3-A05A-41E34FD067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05" b="1451"/>
          <a:stretch/>
        </p:blipFill>
        <p:spPr>
          <a:xfrm>
            <a:off x="1000462" y="968188"/>
            <a:ext cx="10194046" cy="489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05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 descr="Εικόνα που περιέχει φαγητό, θέση, καρέκλα&#10;&#10;Περιγραφή που δημιουργήθηκε αυτόματα">
            <a:extLst>
              <a:ext uri="{FF2B5EF4-FFF2-40B4-BE49-F238E27FC236}">
                <a16:creationId xmlns:a16="http://schemas.microsoft.com/office/drawing/2014/main" id="{22BFAAAE-AA77-4F50-BD36-D4D91CC7B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756" y="1407181"/>
            <a:ext cx="6440487" cy="428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131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9">
            <a:extLst>
              <a:ext uri="{FF2B5EF4-FFF2-40B4-BE49-F238E27FC236}">
                <a16:creationId xmlns:a16="http://schemas.microsoft.com/office/drawing/2014/main" id="{C5F79084-E805-48DA-8EAC-CD5FD493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11">
            <a:extLst>
              <a:ext uri="{FF2B5EF4-FFF2-40B4-BE49-F238E27FC236}">
                <a16:creationId xmlns:a16="http://schemas.microsoft.com/office/drawing/2014/main" id="{35383F2B-0D6A-4B1A-BA43-A65A34B3B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 descr="Εικόνα που περιέχει άτομο, εσωτερικό, τοίχος, αγόρι&#10;&#10;Περιγραφή που δημιουργήθηκε αυτόματα">
            <a:extLst>
              <a:ext uri="{FF2B5EF4-FFF2-40B4-BE49-F238E27FC236}">
                <a16:creationId xmlns:a16="http://schemas.microsoft.com/office/drawing/2014/main" id="{13438827-1D09-4B5A-80A8-BF47C1AE1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706695" y="6858000"/>
                </a:lnTo>
                <a:lnTo>
                  <a:pt x="706695" y="376"/>
                </a:lnTo>
                <a:lnTo>
                  <a:pt x="478095" y="376"/>
                </a:lnTo>
                <a:lnTo>
                  <a:pt x="47809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38629204"/>
      </p:ext>
    </p:extLst>
  </p:cSld>
  <p:clrMapOvr>
    <a:masterClrMapping/>
  </p:clrMapOvr>
</p:sld>
</file>

<file path=ppt/theme/theme1.xml><?xml version="1.0" encoding="utf-8"?>
<a:theme xmlns:a="http://schemas.openxmlformats.org/drawingml/2006/main" name="Περικοπή">
  <a:themeElements>
    <a:clrScheme name="Περικοπή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Περικοπή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ερικοπή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Ευρεία οθόνη</PresentationFormat>
  <Paragraphs>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1" baseType="lpstr">
      <vt:lpstr>Franklin Gothic Book</vt:lpstr>
      <vt:lpstr>Περικοπή</vt:lpstr>
      <vt:lpstr>Τα συναισθηματα</vt:lpstr>
      <vt:lpstr>Πως νιωθει το καθε το παιδι;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συναισθηματα</dc:title>
  <dc:creator>user .</dc:creator>
  <cp:lastModifiedBy>user .</cp:lastModifiedBy>
  <cp:revision>1</cp:revision>
  <dcterms:created xsi:type="dcterms:W3CDTF">2021-06-25T12:13:56Z</dcterms:created>
  <dcterms:modified xsi:type="dcterms:W3CDTF">2021-06-25T12:14:23Z</dcterms:modified>
</cp:coreProperties>
</file>