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F1985B8-41E7-49DD-A09A-03A051165E41}" type="datetimeFigureOut">
              <a:rPr lang="el-GR" smtClean="0"/>
              <a:t>25/6/2021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3CB0A15-402A-4278-A1B4-4B483DCCC615}" type="slidenum">
              <a:rPr lang="el-GR" smtClean="0"/>
              <a:t>‹#›</a:t>
            </a:fld>
            <a:endParaRPr lang="el-GR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405251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985B8-41E7-49DD-A09A-03A051165E41}" type="datetimeFigureOut">
              <a:rPr lang="el-GR" smtClean="0"/>
              <a:t>25/6/2021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0A15-402A-4278-A1B4-4B483DCCC6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9468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985B8-41E7-49DD-A09A-03A051165E41}" type="datetimeFigureOut">
              <a:rPr lang="el-GR" smtClean="0"/>
              <a:t>25/6/2021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0A15-402A-4278-A1B4-4B483DCCC6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8666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985B8-41E7-49DD-A09A-03A051165E41}" type="datetimeFigureOut">
              <a:rPr lang="el-GR" smtClean="0"/>
              <a:t>25/6/2021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0A15-402A-4278-A1B4-4B483DCCC6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3492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1985B8-41E7-49DD-A09A-03A051165E41}" type="datetimeFigureOut">
              <a:rPr lang="el-GR" smtClean="0"/>
              <a:t>25/6/2021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CB0A15-402A-4278-A1B4-4B483DCCC615}" type="slidenum">
              <a:rPr lang="el-GR" smtClean="0"/>
              <a:t>‹#›</a:t>
            </a:fld>
            <a:endParaRPr lang="el-G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3169188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985B8-41E7-49DD-A09A-03A051165E41}" type="datetimeFigureOut">
              <a:rPr lang="el-GR" smtClean="0"/>
              <a:t>25/6/2021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0A15-402A-4278-A1B4-4B483DCCC6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38746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985B8-41E7-49DD-A09A-03A051165E41}" type="datetimeFigureOut">
              <a:rPr lang="el-GR" smtClean="0"/>
              <a:t>25/6/2021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0A15-402A-4278-A1B4-4B483DCCC6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71990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985B8-41E7-49DD-A09A-03A051165E41}" type="datetimeFigureOut">
              <a:rPr lang="el-GR" smtClean="0"/>
              <a:t>25/6/2021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0A15-402A-4278-A1B4-4B483DCCC6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9654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985B8-41E7-49DD-A09A-03A051165E41}" type="datetimeFigureOut">
              <a:rPr lang="el-GR" smtClean="0"/>
              <a:t>25/6/2021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B0A15-402A-4278-A1B4-4B483DCCC61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2249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1985B8-41E7-49DD-A09A-03A051165E41}" type="datetimeFigureOut">
              <a:rPr lang="el-GR" smtClean="0"/>
              <a:t>25/6/2021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CB0A15-402A-4278-A1B4-4B483DCCC615}" type="slidenum">
              <a:rPr lang="el-GR" smtClean="0"/>
              <a:t>‹#›</a:t>
            </a:fld>
            <a:endParaRPr lang="el-G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6028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1985B8-41E7-49DD-A09A-03A051165E41}" type="datetimeFigureOut">
              <a:rPr lang="el-GR" smtClean="0"/>
              <a:t>25/6/2021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CB0A15-402A-4278-A1B4-4B483DCCC615}" type="slidenum">
              <a:rPr lang="el-GR" smtClean="0"/>
              <a:t>‹#›</a:t>
            </a:fld>
            <a:endParaRPr lang="el-G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8704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AF1985B8-41E7-49DD-A09A-03A051165E41}" type="datetimeFigureOut">
              <a:rPr lang="el-GR" smtClean="0"/>
              <a:t>25/6/2021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03CB0A15-402A-4278-A1B4-4B483DCCC615}" type="slidenum">
              <a:rPr lang="el-GR" smtClean="0"/>
              <a:t>‹#›</a:t>
            </a:fld>
            <a:endParaRPr lang="el-GR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39742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F9AE015-ABAD-49D3-B40E-59C667CFB3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469" b="2328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1E69B3F6-0E2E-41FC-A1FA-74E808A230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7450" y="2193706"/>
            <a:ext cx="7102037" cy="1834056"/>
          </a:xfrm>
        </p:spPr>
        <p:txBody>
          <a:bodyPr>
            <a:normAutofit/>
          </a:bodyPr>
          <a:lstStyle/>
          <a:p>
            <a:r>
              <a:rPr lang="el-GR" sz="4400" dirty="0">
                <a:solidFill>
                  <a:schemeClr val="tx1"/>
                </a:solidFill>
                <a:highlight>
                  <a:srgbClr val="C0C0C0"/>
                </a:highlight>
              </a:rPr>
              <a:t>Τα συναισθηματα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D66A947F-3E53-4927-9570-90F0E1B3B3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835" y="4099675"/>
            <a:ext cx="4330262" cy="683284"/>
          </a:xfrm>
        </p:spPr>
        <p:txBody>
          <a:bodyPr>
            <a:normAutofit/>
          </a:bodyPr>
          <a:lstStyle/>
          <a:p>
            <a:r>
              <a:rPr lang="el-GR" sz="2400" b="1" dirty="0">
                <a:solidFill>
                  <a:schemeClr val="tx1"/>
                </a:solidFill>
                <a:highlight>
                  <a:srgbClr val="C0C0C0"/>
                </a:highlight>
              </a:rPr>
              <a:t>Β’ Δημοτικού</a:t>
            </a:r>
          </a:p>
        </p:txBody>
      </p:sp>
    </p:spTree>
    <p:extLst>
      <p:ext uri="{BB962C8B-B14F-4D97-AF65-F5344CB8AC3E}">
        <p14:creationId xmlns:p14="http://schemas.microsoft.com/office/powerpoint/2010/main" val="2562241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19">
            <a:extLst>
              <a:ext uri="{FF2B5EF4-FFF2-40B4-BE49-F238E27FC236}">
                <a16:creationId xmlns:a16="http://schemas.microsoft.com/office/drawing/2014/main" id="{449BC34D-9C23-4D6D-8213-1F471AF85B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FA0F5D6C-5025-4D7E-82DD-C2C6FDA1E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E2AF2C17-4AB4-4402-B84B-129EF95D16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1F9A0C1C-8ABC-401B-8FE9-AC9327C4C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F712911E-354C-4D5A-966C-A44384C75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4186" y="634028"/>
            <a:ext cx="3355942" cy="373283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cap="all"/>
              <a:t>Πως νιωθει το καθε το παιδι; </a:t>
            </a:r>
          </a:p>
        </p:txBody>
      </p:sp>
      <p:sp>
        <p:nvSpPr>
          <p:cNvPr id="26" name="Freeform 6">
            <a:extLst>
              <a:ext uri="{FF2B5EF4-FFF2-40B4-BE49-F238E27FC236}">
                <a16:creationId xmlns:a16="http://schemas.microsoft.com/office/drawing/2014/main" id="{BA5783C3-2F96-40A7-A24F-30CB07AA3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649163" y="634028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3" name="Freeform 6">
            <a:extLst>
              <a:ext uri="{FF2B5EF4-FFF2-40B4-BE49-F238E27FC236}">
                <a16:creationId xmlns:a16="http://schemas.microsoft.com/office/drawing/2014/main" id="{A9D08DBA-0326-4C4E-ACFB-576F3ABDD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94670" y="2016617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4BF6C660-B7FC-443D-99C1-5C55253F8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341" y="1340841"/>
            <a:ext cx="5418586" cy="437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282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 descr="Εικόνα που περιέχει άτομο&#10;&#10;Περιγραφή που δημιουργήθηκε αυτόματα">
            <a:extLst>
              <a:ext uri="{FF2B5EF4-FFF2-40B4-BE49-F238E27FC236}">
                <a16:creationId xmlns:a16="http://schemas.microsoft.com/office/drawing/2014/main" id="{D604DB07-6A85-466C-8362-F0699EA6B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920" y="1386472"/>
            <a:ext cx="7477760" cy="449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761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AA6EC888-B85F-410F-B430-06583E94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488911C-0EC7-40A9-9BCB-CA8A66E46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3023EA8-527A-4FA2-A71D-626F91275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60C46CD6-ADBB-41BC-8969-7C707D4332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B6C38415-998B-45FB-A12C-BD0B184CB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C8D89F71-9459-4318-ACAE-874616C3A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462" y="968188"/>
            <a:ext cx="10194046" cy="48942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32E3BD8D-5777-4AA7-B487-97E984F2B4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378" y="1289918"/>
            <a:ext cx="6678212" cy="4242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734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 descr="Εικόνα που περιέχει εσωτερικό, άτομο, αγόρι, μωρό&#10;&#10;Περιγραφή που δημιουργήθηκε αυτόματα">
            <a:extLst>
              <a:ext uri="{FF2B5EF4-FFF2-40B4-BE49-F238E27FC236}">
                <a16:creationId xmlns:a16="http://schemas.microsoft.com/office/drawing/2014/main" id="{061B019C-87D4-40F0-A217-2407125D6B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116" y="1324530"/>
            <a:ext cx="6044724" cy="402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183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A6EC888-B85F-410F-B430-06583E94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id="{9485DA84-CB73-4E5E-9864-2460CE280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D49185E-361A-421B-8F2D-11C7FFC6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B85BAA-C37F-44B4-B427-B4F10EBB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-4668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DC4EE06-D7B4-4FAC-A561-38A1C3802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018D83B-903C-4782-B1BB-A45164A71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1">
            <a:extLst>
              <a:ext uri="{FF2B5EF4-FFF2-40B4-BE49-F238E27FC236}">
                <a16:creationId xmlns:a16="http://schemas.microsoft.com/office/drawing/2014/main" id="{8785589A-A5AC-409A-B2A2-24D871B4C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867" y="158782"/>
            <a:ext cx="11870265" cy="6537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Εικόνα 4" descr="Εικόνα που περιέχει υπαίθριος, άτομο, χλόη, κορίτσι&#10;&#10;Περιγραφή που δημιουργήθηκε αυτόματα">
            <a:extLst>
              <a:ext uri="{FF2B5EF4-FFF2-40B4-BE49-F238E27FC236}">
                <a16:creationId xmlns:a16="http://schemas.microsoft.com/office/drawing/2014/main" id="{100493FC-E908-40C7-8B4B-E4CBC0ACC3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290" y="480515"/>
            <a:ext cx="8827418" cy="589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761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9">
            <a:extLst>
              <a:ext uri="{FF2B5EF4-FFF2-40B4-BE49-F238E27FC236}">
                <a16:creationId xmlns:a16="http://schemas.microsoft.com/office/drawing/2014/main" id="{C5F79084-E805-48DA-8EAC-CD5FD493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4823829-76AE-4EA1-81DC-EB65D06BA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94CA801-A656-40C0-B8EC-B0EEDC5C8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7AE84DD9-6C2C-4A03-B6E3-686271391E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E577C700-F3F0-4006-8F05-313628559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pic>
        <p:nvPicPr>
          <p:cNvPr id="5" name="Εικόνα 4" descr="Εικόνα που περιέχει άτομο&#10;&#10;Περιγραφή που δημιουργήθηκε αυτόματα">
            <a:extLst>
              <a:ext uri="{FF2B5EF4-FFF2-40B4-BE49-F238E27FC236}">
                <a16:creationId xmlns:a16="http://schemas.microsoft.com/office/drawing/2014/main" id="{169C6FA2-FD49-4BA3-A05A-41E34FD067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05" b="1451"/>
          <a:stretch/>
        </p:blipFill>
        <p:spPr>
          <a:xfrm>
            <a:off x="1000462" y="968188"/>
            <a:ext cx="10194046" cy="489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051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 descr="Εικόνα που περιέχει φαγητό, θέση, καρέκλα&#10;&#10;Περιγραφή που δημιουργήθηκε αυτόματα">
            <a:extLst>
              <a:ext uri="{FF2B5EF4-FFF2-40B4-BE49-F238E27FC236}">
                <a16:creationId xmlns:a16="http://schemas.microsoft.com/office/drawing/2014/main" id="{22BFAAAE-AA77-4F50-BD36-D4D91CC7B7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756" y="1407181"/>
            <a:ext cx="6440487" cy="428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131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9">
            <a:extLst>
              <a:ext uri="{FF2B5EF4-FFF2-40B4-BE49-F238E27FC236}">
                <a16:creationId xmlns:a16="http://schemas.microsoft.com/office/drawing/2014/main" id="{C5F79084-E805-48DA-8EAC-CD5FD493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24" name="Rectangle 11">
            <a:extLst>
              <a:ext uri="{FF2B5EF4-FFF2-40B4-BE49-F238E27FC236}">
                <a16:creationId xmlns:a16="http://schemas.microsoft.com/office/drawing/2014/main" id="{35383F2B-0D6A-4B1A-BA43-A65A34B3B2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Εικόνα 4" descr="Εικόνα που περιέχει άτομο, εσωτερικό, τοίχος, αγόρι&#10;&#10;Περιγραφή που δημιουργήθηκε αυτόματα">
            <a:extLst>
              <a:ext uri="{FF2B5EF4-FFF2-40B4-BE49-F238E27FC236}">
                <a16:creationId xmlns:a16="http://schemas.microsoft.com/office/drawing/2014/main" id="{13438827-1D09-4B5A-80A8-BF47C1AE1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/>
        </p:blipFill>
        <p:spPr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706695" y="6858000"/>
                </a:lnTo>
                <a:lnTo>
                  <a:pt x="706695" y="376"/>
                </a:lnTo>
                <a:lnTo>
                  <a:pt x="478095" y="376"/>
                </a:lnTo>
                <a:lnTo>
                  <a:pt x="47809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38629204"/>
      </p:ext>
    </p:extLst>
  </p:cSld>
  <p:clrMapOvr>
    <a:masterClrMapping/>
  </p:clrMapOvr>
</p:sld>
</file>

<file path=ppt/theme/theme1.xml><?xml version="1.0" encoding="utf-8"?>
<a:theme xmlns:a="http://schemas.openxmlformats.org/drawingml/2006/main" name="Περικοπή">
  <a:themeElements>
    <a:clrScheme name="Περικοπή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Περικοπή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Περικοπή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Ευρεία οθόνη</PresentationFormat>
  <Paragraphs>3</Paragraphs>
  <Slides>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1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1" baseType="lpstr">
      <vt:lpstr>Franklin Gothic Book</vt:lpstr>
      <vt:lpstr>Περικοπή</vt:lpstr>
      <vt:lpstr>Τα συναισθηματα</vt:lpstr>
      <vt:lpstr>Πως νιωθει το καθε το παιδι;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Τα συναισθηματα</dc:title>
  <dc:creator>user .</dc:creator>
  <cp:lastModifiedBy>user .</cp:lastModifiedBy>
  <cp:revision>1</cp:revision>
  <dcterms:created xsi:type="dcterms:W3CDTF">2021-06-25T12:13:56Z</dcterms:created>
  <dcterms:modified xsi:type="dcterms:W3CDTF">2021-06-25T12:14:23Z</dcterms:modified>
</cp:coreProperties>
</file>