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6351" y="1"/>
            <a:ext cx="12185652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1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2415" spc="11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2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78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50900" indent="0" algn="ctr">
              <a:buNone/>
              <a:defRPr sz="878"/>
            </a:lvl2pPr>
            <a:lvl3pPr marL="501800" indent="0" algn="ctr">
              <a:buNone/>
              <a:defRPr sz="878"/>
            </a:lvl3pPr>
            <a:lvl4pPr marL="752700" indent="0" algn="ctr">
              <a:buNone/>
              <a:defRPr sz="878"/>
            </a:lvl4pPr>
            <a:lvl5pPr marL="1003600" indent="0" algn="ctr">
              <a:buNone/>
              <a:defRPr sz="878"/>
            </a:lvl5pPr>
            <a:lvl6pPr marL="1254500" indent="0" algn="ctr">
              <a:buNone/>
              <a:defRPr sz="878"/>
            </a:lvl6pPr>
            <a:lvl7pPr marL="1505400" indent="0" algn="ctr">
              <a:buNone/>
              <a:defRPr sz="878"/>
            </a:lvl7pPr>
            <a:lvl8pPr marL="1756300" indent="0" algn="ctr">
              <a:buNone/>
              <a:defRPr sz="878"/>
            </a:lvl8pPr>
            <a:lvl9pPr marL="2007199" indent="0" algn="ctr">
              <a:buNone/>
              <a:defRPr sz="87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764DE79-268F-4C1A-8933-263129D2AF90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65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7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3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4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026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gredients and to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EAD6A4D-BD74-4D60-8223-C93D59DC7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"/>
            <a:ext cx="12192000" cy="183568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C41EA21-9519-4434-9DFF-11935F9C85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211" y="810282"/>
            <a:ext cx="7100660" cy="613234"/>
          </a:xfrm>
          <a:prstGeom prst="rect">
            <a:avLst/>
          </a:prstGeom>
        </p:spPr>
        <p:txBody>
          <a:bodyPr/>
          <a:lstStyle>
            <a:lvl1pPr>
              <a:buNone/>
              <a:defRPr sz="4125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Recipe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CCDF1C1-15F1-44E9-B7E8-2339E680E42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97197" y="191214"/>
            <a:ext cx="4329047" cy="1470422"/>
          </a:xfrm>
          <a:prstGeom prst="rect">
            <a:avLst/>
          </a:prstGeom>
        </p:spPr>
        <p:txBody>
          <a:bodyPr/>
          <a:lstStyle>
            <a:lvl1pPr>
              <a:buNone/>
              <a:defRPr sz="1350"/>
            </a:lvl1pPr>
          </a:lstStyle>
          <a:p>
            <a:r>
              <a:rPr lang="en-US" dirty="0"/>
              <a:t>Photo of completed recipe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867B35B-58EE-47D3-9409-8FBAA193BF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61554" y="277216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0" name="Text Placeholder 22">
            <a:extLst>
              <a:ext uri="{FF2B5EF4-FFF2-40B4-BE49-F238E27FC236}">
                <a16:creationId xmlns:a16="http://schemas.microsoft.com/office/drawing/2014/main" id="{800CE088-1597-4A12-8441-D82760AF30C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326408" y="277216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1" name="Text Placeholder 22">
            <a:extLst>
              <a:ext uri="{FF2B5EF4-FFF2-40B4-BE49-F238E27FC236}">
                <a16:creationId xmlns:a16="http://schemas.microsoft.com/office/drawing/2014/main" id="{BC1A402B-A564-4623-9CD5-0288F39D6C0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554719" y="277216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2" name="Text Placeholder 22">
            <a:extLst>
              <a:ext uri="{FF2B5EF4-FFF2-40B4-BE49-F238E27FC236}">
                <a16:creationId xmlns:a16="http://schemas.microsoft.com/office/drawing/2014/main" id="{1626FA65-384A-4275-BED7-04060403BE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783030" y="277216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9" name="Text Placeholder 22">
            <a:extLst>
              <a:ext uri="{FF2B5EF4-FFF2-40B4-BE49-F238E27FC236}">
                <a16:creationId xmlns:a16="http://schemas.microsoft.com/office/drawing/2014/main" id="{6D8F44EF-FC97-43EA-87BF-62FE6A8EC34E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076813" y="4001289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90" name="Text Placeholder 22">
            <a:extLst>
              <a:ext uri="{FF2B5EF4-FFF2-40B4-BE49-F238E27FC236}">
                <a16:creationId xmlns:a16="http://schemas.microsoft.com/office/drawing/2014/main" id="{1124575C-DCCE-43F4-9B66-92425700B0E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341666" y="4001289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91" name="Text Placeholder 22">
            <a:extLst>
              <a:ext uri="{FF2B5EF4-FFF2-40B4-BE49-F238E27FC236}">
                <a16:creationId xmlns:a16="http://schemas.microsoft.com/office/drawing/2014/main" id="{C75601B6-AF46-4258-A8EE-C0D0540F039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569978" y="4001289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92" name="Text Placeholder 22">
            <a:extLst>
              <a:ext uri="{FF2B5EF4-FFF2-40B4-BE49-F238E27FC236}">
                <a16:creationId xmlns:a16="http://schemas.microsoft.com/office/drawing/2014/main" id="{60640008-73E8-47CF-9046-123734B898A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798289" y="4001289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93" name="Text Placeholder 22">
            <a:extLst>
              <a:ext uri="{FF2B5EF4-FFF2-40B4-BE49-F238E27FC236}">
                <a16:creationId xmlns:a16="http://schemas.microsoft.com/office/drawing/2014/main" id="{05976954-3B4A-4DBE-80EE-5B2E733A368F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28589" y="3998020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94" name="Text Placeholder 22">
            <a:extLst>
              <a:ext uri="{FF2B5EF4-FFF2-40B4-BE49-F238E27FC236}">
                <a16:creationId xmlns:a16="http://schemas.microsoft.com/office/drawing/2014/main" id="{7F95FAF9-4447-4149-B6DE-7BA22BDAF35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094875" y="526744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95" name="Text Placeholder 22">
            <a:extLst>
              <a:ext uri="{FF2B5EF4-FFF2-40B4-BE49-F238E27FC236}">
                <a16:creationId xmlns:a16="http://schemas.microsoft.com/office/drawing/2014/main" id="{6E893401-1877-4982-9A78-E5CDF2F8616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326616" y="527237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96" name="Text Placeholder 22">
            <a:extLst>
              <a:ext uri="{FF2B5EF4-FFF2-40B4-BE49-F238E27FC236}">
                <a16:creationId xmlns:a16="http://schemas.microsoft.com/office/drawing/2014/main" id="{968E40BE-1DA8-4EFA-BC6C-CDD33CF3865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578383" y="526744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97" name="Text Placeholder 22">
            <a:extLst>
              <a:ext uri="{FF2B5EF4-FFF2-40B4-BE49-F238E27FC236}">
                <a16:creationId xmlns:a16="http://schemas.microsoft.com/office/drawing/2014/main" id="{2CF97918-155F-4719-8839-778616BD8F43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9810123" y="527237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98" name="Text Placeholder 22">
            <a:extLst>
              <a:ext uri="{FF2B5EF4-FFF2-40B4-BE49-F238E27FC236}">
                <a16:creationId xmlns:a16="http://schemas.microsoft.com/office/drawing/2014/main" id="{295E750A-3590-46FC-B659-6E819078F2F7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3106710" y="650515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99" name="Text Placeholder 22">
            <a:extLst>
              <a:ext uri="{FF2B5EF4-FFF2-40B4-BE49-F238E27FC236}">
                <a16:creationId xmlns:a16="http://schemas.microsoft.com/office/drawing/2014/main" id="{7D39C141-02B6-4B18-B086-E8AFB6B8A23D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338450" y="651008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00" name="Text Placeholder 22">
            <a:extLst>
              <a:ext uri="{FF2B5EF4-FFF2-40B4-BE49-F238E27FC236}">
                <a16:creationId xmlns:a16="http://schemas.microsoft.com/office/drawing/2014/main" id="{C1D30F9D-56E8-4A64-B3F2-479A2FD7250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7590218" y="650515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01" name="Text Placeholder 22">
            <a:extLst>
              <a:ext uri="{FF2B5EF4-FFF2-40B4-BE49-F238E27FC236}">
                <a16:creationId xmlns:a16="http://schemas.microsoft.com/office/drawing/2014/main" id="{9FC5D69A-B418-4EC6-8588-C9C19B29140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821958" y="651008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02" name="Text Placeholder 22">
            <a:extLst>
              <a:ext uri="{FF2B5EF4-FFF2-40B4-BE49-F238E27FC236}">
                <a16:creationId xmlns:a16="http://schemas.microsoft.com/office/drawing/2014/main" id="{56ED721B-33DE-42C8-834D-C0D6A6012852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57506" y="6501440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</p:spTree>
    <p:extLst>
      <p:ext uri="{BB962C8B-B14F-4D97-AF65-F5344CB8AC3E}">
        <p14:creationId xmlns:p14="http://schemas.microsoft.com/office/powerpoint/2010/main" val="1947755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gredients,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EAD6A4D-BD74-4D60-8223-C93D59DC7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"/>
            <a:ext cx="12192000" cy="183568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C41EA21-9519-4434-9DFF-11935F9C85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210" y="810282"/>
            <a:ext cx="7488548" cy="613234"/>
          </a:xfrm>
          <a:prstGeom prst="rect">
            <a:avLst/>
          </a:prstGeom>
        </p:spPr>
        <p:txBody>
          <a:bodyPr/>
          <a:lstStyle>
            <a:lvl1pPr>
              <a:buNone/>
              <a:defRPr sz="4125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Recipe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CCDF1C1-15F1-44E9-B7E8-2339E680E42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967660" y="191214"/>
            <a:ext cx="3764844" cy="1470422"/>
          </a:xfrm>
          <a:prstGeom prst="rect">
            <a:avLst/>
          </a:prstGeom>
        </p:spPr>
        <p:txBody>
          <a:bodyPr/>
          <a:lstStyle>
            <a:lvl1pPr>
              <a:buNone/>
              <a:defRPr sz="1350"/>
            </a:lvl1pPr>
          </a:lstStyle>
          <a:p>
            <a:r>
              <a:rPr lang="en-US" dirty="0"/>
              <a:t>Photo of completed recipe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47D3E4B-1CF1-492E-9F84-0736E0361C4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841694"/>
            <a:ext cx="3061554" cy="125730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0631729-1D2F-4497-B104-FB8F6A2F300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23091" y="1841694"/>
            <a:ext cx="2286683" cy="125730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A3ED66F-B4A4-42B6-8D89-80D26E551669}"/>
              </a:ext>
            </a:extLst>
          </p:cNvPr>
          <p:cNvSpPr txBox="1"/>
          <p:nvPr userDrawn="1"/>
        </p:nvSpPr>
        <p:spPr>
          <a:xfrm>
            <a:off x="50824" y="2229207"/>
            <a:ext cx="2929467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75"/>
              </a:lnSpc>
            </a:pP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you will need: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4001DB0-B1B7-4E2B-8468-3416D1A8E40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9503" y="1841694"/>
            <a:ext cx="2286683" cy="125730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04A90F9-6E87-4188-893E-5BAC9B6B644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05871" y="1841694"/>
            <a:ext cx="2286683" cy="125730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54E220B-0CCF-4601-8AF8-26BAE9B90D4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42232" y="1841694"/>
            <a:ext cx="2286683" cy="125730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7A28205-14BD-4DED-982E-F783DD1129E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23091" y="3073991"/>
            <a:ext cx="2286683" cy="125730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9257A0E9-0057-4436-9644-E6EECE30E6C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9503" y="3073991"/>
            <a:ext cx="2286683" cy="1257302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1C607D87-D20B-4A72-B684-8AB83F6FC8E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05871" y="3073991"/>
            <a:ext cx="2286683" cy="125730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D9D8B901-3E59-49D3-9FE2-B80E1CE31D2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42232" y="3073991"/>
            <a:ext cx="2286683" cy="1257302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708244D3-D93D-4E49-A8A6-B9226B66B1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8145" y="3073991"/>
            <a:ext cx="2286683" cy="1257302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9BC2182-B69E-4AD3-82C2-19965E426A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23091" y="4319871"/>
            <a:ext cx="2286683" cy="1257302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ABE2368A-AB24-4EA9-9ADC-54D5258871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9503" y="4319871"/>
            <a:ext cx="2286683" cy="1257302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15F8F884-ABF1-4103-BA56-AE535304748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05871" y="4319871"/>
            <a:ext cx="2286683" cy="1257302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FBE83985-C925-423D-AD2B-A1F70D2485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42232" y="4319871"/>
            <a:ext cx="2286683" cy="1257302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1A462C6E-E253-48EC-B2B8-27D9FAD7D2C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8145" y="4319871"/>
            <a:ext cx="2286683" cy="1257302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952129F1-B54F-467E-B9B9-17B2C0F1A18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23091" y="5565751"/>
            <a:ext cx="2286683" cy="1257302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CF751125-FE3A-4AC3-A430-1E5DD20161C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9503" y="5565751"/>
            <a:ext cx="2286683" cy="1257302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121381F-4A4B-4E6F-AC68-697D62198F4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05871" y="5565751"/>
            <a:ext cx="2286683" cy="1257302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52808122-6693-48BB-9474-BE10E14CB2C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42232" y="5565751"/>
            <a:ext cx="2286683" cy="1257302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FF1B8FC4-7FC6-4688-9B10-FC2197EA3C7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8145" y="5565751"/>
            <a:ext cx="2286683" cy="1257302"/>
          </a:xfrm>
          <a:prstGeom prst="rect">
            <a:avLst/>
          </a:prstGeom>
        </p:spPr>
      </p:pic>
      <p:sp>
        <p:nvSpPr>
          <p:cNvPr id="65" name="Text Placeholder 22">
            <a:extLst>
              <a:ext uri="{FF2B5EF4-FFF2-40B4-BE49-F238E27FC236}">
                <a16:creationId xmlns:a16="http://schemas.microsoft.com/office/drawing/2014/main" id="{209E8C4D-36E2-48B2-A2CA-4B564121975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085506" y="277233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66" name="Text Placeholder 22">
            <a:extLst>
              <a:ext uri="{FF2B5EF4-FFF2-40B4-BE49-F238E27FC236}">
                <a16:creationId xmlns:a16="http://schemas.microsoft.com/office/drawing/2014/main" id="{8DC913EC-257B-4F81-9F99-C1262349CA3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326170" y="277233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67" name="Text Placeholder 22">
            <a:extLst>
              <a:ext uri="{FF2B5EF4-FFF2-40B4-BE49-F238E27FC236}">
                <a16:creationId xmlns:a16="http://schemas.microsoft.com/office/drawing/2014/main" id="{F7DA8C11-0240-46B9-B412-84CB7E33B629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566833" y="277233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68" name="Text Placeholder 22">
            <a:extLst>
              <a:ext uri="{FF2B5EF4-FFF2-40B4-BE49-F238E27FC236}">
                <a16:creationId xmlns:a16="http://schemas.microsoft.com/office/drawing/2014/main" id="{08B4B322-D4FE-458E-AB0D-C5F099AD807D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807496" y="277233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69" name="Text Placeholder 22">
            <a:extLst>
              <a:ext uri="{FF2B5EF4-FFF2-40B4-BE49-F238E27FC236}">
                <a16:creationId xmlns:a16="http://schemas.microsoft.com/office/drawing/2014/main" id="{5034CE86-F89F-48CC-809B-8B59C8B7131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3085506" y="3995972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3" name="Text Placeholder 22">
            <a:extLst>
              <a:ext uri="{FF2B5EF4-FFF2-40B4-BE49-F238E27FC236}">
                <a16:creationId xmlns:a16="http://schemas.microsoft.com/office/drawing/2014/main" id="{5ECAE02A-23CB-48B0-9E8A-AE51F8203923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326170" y="3995972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4" name="Text Placeholder 22">
            <a:extLst>
              <a:ext uri="{FF2B5EF4-FFF2-40B4-BE49-F238E27FC236}">
                <a16:creationId xmlns:a16="http://schemas.microsoft.com/office/drawing/2014/main" id="{C2365ED0-DFB0-4074-A237-DACA4374E28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66833" y="3995972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5" name="Text Placeholder 22">
            <a:extLst>
              <a:ext uri="{FF2B5EF4-FFF2-40B4-BE49-F238E27FC236}">
                <a16:creationId xmlns:a16="http://schemas.microsoft.com/office/drawing/2014/main" id="{8C387674-BBB7-4FD8-AAF5-0977940EEDA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807496" y="3995972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6" name="Text Placeholder 22">
            <a:extLst>
              <a:ext uri="{FF2B5EF4-FFF2-40B4-BE49-F238E27FC236}">
                <a16:creationId xmlns:a16="http://schemas.microsoft.com/office/drawing/2014/main" id="{3B6D025D-EA09-47AD-BB88-5D65F5107AF7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085506" y="524934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7" name="Text Placeholder 22">
            <a:extLst>
              <a:ext uri="{FF2B5EF4-FFF2-40B4-BE49-F238E27FC236}">
                <a16:creationId xmlns:a16="http://schemas.microsoft.com/office/drawing/2014/main" id="{5605115E-C34B-4022-8065-DEF335FD5CB6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326170" y="524934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8" name="Text Placeholder 22">
            <a:extLst>
              <a:ext uri="{FF2B5EF4-FFF2-40B4-BE49-F238E27FC236}">
                <a16:creationId xmlns:a16="http://schemas.microsoft.com/office/drawing/2014/main" id="{34D5AE08-E772-459D-85DA-C3B505D98F0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566833" y="524934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79" name="Text Placeholder 22">
            <a:extLst>
              <a:ext uri="{FF2B5EF4-FFF2-40B4-BE49-F238E27FC236}">
                <a16:creationId xmlns:a16="http://schemas.microsoft.com/office/drawing/2014/main" id="{C0ECBAFA-2267-48E6-A7A6-D18E91803F75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9807496" y="524934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0" name="Text Placeholder 22">
            <a:extLst>
              <a:ext uri="{FF2B5EF4-FFF2-40B4-BE49-F238E27FC236}">
                <a16:creationId xmlns:a16="http://schemas.microsoft.com/office/drawing/2014/main" id="{B62B31AE-5424-46A3-9A50-8FFB4A9A51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085506" y="650271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1" name="Text Placeholder 22">
            <a:extLst>
              <a:ext uri="{FF2B5EF4-FFF2-40B4-BE49-F238E27FC236}">
                <a16:creationId xmlns:a16="http://schemas.microsoft.com/office/drawing/2014/main" id="{54C0EC83-1D41-4A7E-8C51-8F5BBE361B6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326170" y="650271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2" name="Text Placeholder 22">
            <a:extLst>
              <a:ext uri="{FF2B5EF4-FFF2-40B4-BE49-F238E27FC236}">
                <a16:creationId xmlns:a16="http://schemas.microsoft.com/office/drawing/2014/main" id="{E989904B-C873-455F-9E53-CDCD454576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7566833" y="650271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3" name="Text Placeholder 22">
            <a:extLst>
              <a:ext uri="{FF2B5EF4-FFF2-40B4-BE49-F238E27FC236}">
                <a16:creationId xmlns:a16="http://schemas.microsoft.com/office/drawing/2014/main" id="{1D8FE5E9-5A52-4030-8879-1A517936E463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9807496" y="650271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4" name="Text Placeholder 22">
            <a:extLst>
              <a:ext uri="{FF2B5EF4-FFF2-40B4-BE49-F238E27FC236}">
                <a16:creationId xmlns:a16="http://schemas.microsoft.com/office/drawing/2014/main" id="{B854E6B3-71F5-43AD-B528-D4B399CAEB4B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852335" y="4000432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5" name="Text Placeholder 22">
            <a:extLst>
              <a:ext uri="{FF2B5EF4-FFF2-40B4-BE49-F238E27FC236}">
                <a16:creationId xmlns:a16="http://schemas.microsoft.com/office/drawing/2014/main" id="{38906C88-4C4D-46D2-8BB4-5D05658BE878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839094" y="5248271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  <p:sp>
        <p:nvSpPr>
          <p:cNvPr id="86" name="Text Placeholder 22">
            <a:extLst>
              <a:ext uri="{FF2B5EF4-FFF2-40B4-BE49-F238E27FC236}">
                <a16:creationId xmlns:a16="http://schemas.microsoft.com/office/drawing/2014/main" id="{30217082-14AD-4779-A327-CF3CFA85D765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839094" y="6496111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ingredient</a:t>
            </a:r>
          </a:p>
        </p:txBody>
      </p:sp>
    </p:spTree>
    <p:extLst>
      <p:ext uri="{BB962C8B-B14F-4D97-AF65-F5344CB8AC3E}">
        <p14:creationId xmlns:p14="http://schemas.microsoft.com/office/powerpoint/2010/main" val="464334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ols,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 Placeholder 22">
            <a:extLst>
              <a:ext uri="{FF2B5EF4-FFF2-40B4-BE49-F238E27FC236}">
                <a16:creationId xmlns:a16="http://schemas.microsoft.com/office/drawing/2014/main" id="{BE67BA2C-DAB6-4E0F-B673-AE0D2B772636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46493" y="216455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1" name="Text Placeholder 22">
            <a:extLst>
              <a:ext uri="{FF2B5EF4-FFF2-40B4-BE49-F238E27FC236}">
                <a16:creationId xmlns:a16="http://schemas.microsoft.com/office/drawing/2014/main" id="{5FD70127-8F92-4ACB-A3F9-B5EE8933A54B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3095014" y="216455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2" name="Text Placeholder 22">
            <a:extLst>
              <a:ext uri="{FF2B5EF4-FFF2-40B4-BE49-F238E27FC236}">
                <a16:creationId xmlns:a16="http://schemas.microsoft.com/office/drawing/2014/main" id="{7CEC9A07-7170-46E9-8334-6619FCF32A5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332698" y="216901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3" name="Text Placeholder 22">
            <a:extLst>
              <a:ext uri="{FF2B5EF4-FFF2-40B4-BE49-F238E27FC236}">
                <a16:creationId xmlns:a16="http://schemas.microsoft.com/office/drawing/2014/main" id="{4FED59D9-9CFA-452F-8E60-F827C70A2303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581218" y="2169013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4" name="Text Placeholder 22">
            <a:extLst>
              <a:ext uri="{FF2B5EF4-FFF2-40B4-BE49-F238E27FC236}">
                <a16:creationId xmlns:a16="http://schemas.microsoft.com/office/drawing/2014/main" id="{58260D7F-9B3A-4AF0-AD01-6657505B04E2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9818902" y="2164552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5" name="Text Placeholder 22">
            <a:extLst>
              <a:ext uri="{FF2B5EF4-FFF2-40B4-BE49-F238E27FC236}">
                <a16:creationId xmlns:a16="http://schemas.microsoft.com/office/drawing/2014/main" id="{044A3599-D6CF-46AA-BFEA-B1A9CA50D25D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46493" y="341786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6" name="Text Placeholder 22">
            <a:extLst>
              <a:ext uri="{FF2B5EF4-FFF2-40B4-BE49-F238E27FC236}">
                <a16:creationId xmlns:a16="http://schemas.microsoft.com/office/drawing/2014/main" id="{C0C99A43-9B4E-422F-878B-0D0656E3CCA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095014" y="3417867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7" name="Text Placeholder 22">
            <a:extLst>
              <a:ext uri="{FF2B5EF4-FFF2-40B4-BE49-F238E27FC236}">
                <a16:creationId xmlns:a16="http://schemas.microsoft.com/office/drawing/2014/main" id="{6F77C41B-9678-4C68-921F-F67D594C7A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5332698" y="3422327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8" name="Text Placeholder 22">
            <a:extLst>
              <a:ext uri="{FF2B5EF4-FFF2-40B4-BE49-F238E27FC236}">
                <a16:creationId xmlns:a16="http://schemas.microsoft.com/office/drawing/2014/main" id="{F3496F4E-0249-48C2-A6CD-D23DCBADE3DF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581218" y="342232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39" name="Text Placeholder 22">
            <a:extLst>
              <a:ext uri="{FF2B5EF4-FFF2-40B4-BE49-F238E27FC236}">
                <a16:creationId xmlns:a16="http://schemas.microsoft.com/office/drawing/2014/main" id="{88F913E9-04AB-4CD6-8CE9-B0D5AF30DBA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9818902" y="341786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0" name="Text Placeholder 22">
            <a:extLst>
              <a:ext uri="{FF2B5EF4-FFF2-40B4-BE49-F238E27FC236}">
                <a16:creationId xmlns:a16="http://schemas.microsoft.com/office/drawing/2014/main" id="{78FAC139-6127-4CC3-BB4F-C5922BE7F22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46493" y="4657377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1" name="Text Placeholder 22">
            <a:extLst>
              <a:ext uri="{FF2B5EF4-FFF2-40B4-BE49-F238E27FC236}">
                <a16:creationId xmlns:a16="http://schemas.microsoft.com/office/drawing/2014/main" id="{AF3982F9-4451-4E9B-88B7-BDD57ACF9649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095014" y="465737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2" name="Text Placeholder 22">
            <a:extLst>
              <a:ext uri="{FF2B5EF4-FFF2-40B4-BE49-F238E27FC236}">
                <a16:creationId xmlns:a16="http://schemas.microsoft.com/office/drawing/2014/main" id="{A8DFDD4F-D166-4B48-8A15-5194FD8C8C6E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5332698" y="466183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3" name="Text Placeholder 22">
            <a:extLst>
              <a:ext uri="{FF2B5EF4-FFF2-40B4-BE49-F238E27FC236}">
                <a16:creationId xmlns:a16="http://schemas.microsoft.com/office/drawing/2014/main" id="{BD82F2EA-1E71-4FC8-BCE1-44D7AAB40916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7581218" y="466183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4" name="Text Placeholder 22">
            <a:extLst>
              <a:ext uri="{FF2B5EF4-FFF2-40B4-BE49-F238E27FC236}">
                <a16:creationId xmlns:a16="http://schemas.microsoft.com/office/drawing/2014/main" id="{16E45667-6777-4086-A8E5-5E0AFFAAD461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9818902" y="4657374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5" name="Text Placeholder 22">
            <a:extLst>
              <a:ext uri="{FF2B5EF4-FFF2-40B4-BE49-F238E27FC236}">
                <a16:creationId xmlns:a16="http://schemas.microsoft.com/office/drawing/2014/main" id="{3E2221E3-8081-4942-86A0-582935F39089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846493" y="5905806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6" name="Text Placeholder 22">
            <a:extLst>
              <a:ext uri="{FF2B5EF4-FFF2-40B4-BE49-F238E27FC236}">
                <a16:creationId xmlns:a16="http://schemas.microsoft.com/office/drawing/2014/main" id="{064AAAAD-AC20-47D4-A2F2-99938C5D735B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095014" y="590580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7" name="Text Placeholder 22">
            <a:extLst>
              <a:ext uri="{FF2B5EF4-FFF2-40B4-BE49-F238E27FC236}">
                <a16:creationId xmlns:a16="http://schemas.microsoft.com/office/drawing/2014/main" id="{1A1EE930-7D51-4F30-84AC-33194FE04CD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5332698" y="591026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8" name="Text Placeholder 22">
            <a:extLst>
              <a:ext uri="{FF2B5EF4-FFF2-40B4-BE49-F238E27FC236}">
                <a16:creationId xmlns:a16="http://schemas.microsoft.com/office/drawing/2014/main" id="{64614E64-0078-40D3-9681-762EAC0E459B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581218" y="5910265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49" name="Text Placeholder 22">
            <a:extLst>
              <a:ext uri="{FF2B5EF4-FFF2-40B4-BE49-F238E27FC236}">
                <a16:creationId xmlns:a16="http://schemas.microsoft.com/office/drawing/2014/main" id="{D3594B40-B69D-4904-A4CD-0293C3520806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818902" y="5905803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50" name="Text Placeholder 22">
            <a:extLst>
              <a:ext uri="{FF2B5EF4-FFF2-40B4-BE49-F238E27FC236}">
                <a16:creationId xmlns:a16="http://schemas.microsoft.com/office/drawing/2014/main" id="{4D5E4532-E696-4104-9EFE-9AE24670F152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085695" y="931391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51" name="Text Placeholder 22">
            <a:extLst>
              <a:ext uri="{FF2B5EF4-FFF2-40B4-BE49-F238E27FC236}">
                <a16:creationId xmlns:a16="http://schemas.microsoft.com/office/drawing/2014/main" id="{B031CA5A-EA29-42E1-A968-4D6B71761B6E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5323378" y="935850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52" name="Text Placeholder 22">
            <a:extLst>
              <a:ext uri="{FF2B5EF4-FFF2-40B4-BE49-F238E27FC236}">
                <a16:creationId xmlns:a16="http://schemas.microsoft.com/office/drawing/2014/main" id="{93CD152F-2CD8-43FB-88AA-7652D514FFA1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7571899" y="935850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  <p:sp>
        <p:nvSpPr>
          <p:cNvPr id="153" name="Text Placeholder 22">
            <a:extLst>
              <a:ext uri="{FF2B5EF4-FFF2-40B4-BE49-F238E27FC236}">
                <a16:creationId xmlns:a16="http://schemas.microsoft.com/office/drawing/2014/main" id="{509B9358-F101-4CFC-8722-61DB5ECEEBBA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9809583" y="931388"/>
            <a:ext cx="2127956" cy="298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tool</a:t>
            </a:r>
          </a:p>
        </p:txBody>
      </p:sp>
    </p:spTree>
    <p:extLst>
      <p:ext uri="{BB962C8B-B14F-4D97-AF65-F5344CB8AC3E}">
        <p14:creationId xmlns:p14="http://schemas.microsoft.com/office/powerpoint/2010/main" val="949975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eps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FF8D065-EC8B-487C-A095-3D9A83746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7152"/>
            <a:ext cx="12192000" cy="1835680"/>
          </a:xfrm>
          <a:prstGeom prst="rect">
            <a:avLst/>
          </a:prstGeom>
        </p:spPr>
      </p:pic>
      <p:sp>
        <p:nvSpPr>
          <p:cNvPr id="87" name="Text Placeholder 22">
            <a:extLst>
              <a:ext uri="{FF2B5EF4-FFF2-40B4-BE49-F238E27FC236}">
                <a16:creationId xmlns:a16="http://schemas.microsoft.com/office/drawing/2014/main" id="{B48B1701-1DF4-4271-A698-F309973D3C65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65320" y="279057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8" name="Text Placeholder 22">
            <a:extLst>
              <a:ext uri="{FF2B5EF4-FFF2-40B4-BE49-F238E27FC236}">
                <a16:creationId xmlns:a16="http://schemas.microsoft.com/office/drawing/2014/main" id="{F4803DB3-14C4-4F65-A43C-656EA2CC4F7C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009681" y="279057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9" name="Text Placeholder 22">
            <a:extLst>
              <a:ext uri="{FF2B5EF4-FFF2-40B4-BE49-F238E27FC236}">
                <a16:creationId xmlns:a16="http://schemas.microsoft.com/office/drawing/2014/main" id="{83EFED24-40D5-4E31-A0AD-E01D5E69B9A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5261658" y="279057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0" name="Text Placeholder 22">
            <a:extLst>
              <a:ext uri="{FF2B5EF4-FFF2-40B4-BE49-F238E27FC236}">
                <a16:creationId xmlns:a16="http://schemas.microsoft.com/office/drawing/2014/main" id="{EBADEC14-5653-4B79-8EE6-929630006EF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506019" y="279057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1" name="Text Placeholder 22">
            <a:extLst>
              <a:ext uri="{FF2B5EF4-FFF2-40B4-BE49-F238E27FC236}">
                <a16:creationId xmlns:a16="http://schemas.microsoft.com/office/drawing/2014/main" id="{C80A69D0-A5A6-4062-B180-560CAECFD57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9750380" y="279057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2" name="Text Placeholder 22">
            <a:extLst>
              <a:ext uri="{FF2B5EF4-FFF2-40B4-BE49-F238E27FC236}">
                <a16:creationId xmlns:a16="http://schemas.microsoft.com/office/drawing/2014/main" id="{ABE51BEC-5A81-4986-9376-7EB877B812EB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68541" y="4605825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3" name="Text Placeholder 22">
            <a:extLst>
              <a:ext uri="{FF2B5EF4-FFF2-40B4-BE49-F238E27FC236}">
                <a16:creationId xmlns:a16="http://schemas.microsoft.com/office/drawing/2014/main" id="{B2E5482B-9C75-4326-9C85-1C5119361FB1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012902" y="460582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4" name="Text Placeholder 22">
            <a:extLst>
              <a:ext uri="{FF2B5EF4-FFF2-40B4-BE49-F238E27FC236}">
                <a16:creationId xmlns:a16="http://schemas.microsoft.com/office/drawing/2014/main" id="{BFAC23BA-3073-4597-9B2B-14C4D9B150DA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5264879" y="460582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5" name="Text Placeholder 22">
            <a:extLst>
              <a:ext uri="{FF2B5EF4-FFF2-40B4-BE49-F238E27FC236}">
                <a16:creationId xmlns:a16="http://schemas.microsoft.com/office/drawing/2014/main" id="{64B5DC6E-611A-4414-9477-F8F55532BE45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7509240" y="460582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6" name="Text Placeholder 22">
            <a:extLst>
              <a:ext uri="{FF2B5EF4-FFF2-40B4-BE49-F238E27FC236}">
                <a16:creationId xmlns:a16="http://schemas.microsoft.com/office/drawing/2014/main" id="{A98405EB-6341-40CD-9BA1-4BBE176914E5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9753601" y="460582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8" name="Text Placeholder 22">
            <a:extLst>
              <a:ext uri="{FF2B5EF4-FFF2-40B4-BE49-F238E27FC236}">
                <a16:creationId xmlns:a16="http://schemas.microsoft.com/office/drawing/2014/main" id="{A68156D8-65AA-46A6-800E-C8F748BB8A93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775098" y="6456928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9" name="Text Placeholder 22">
            <a:extLst>
              <a:ext uri="{FF2B5EF4-FFF2-40B4-BE49-F238E27FC236}">
                <a16:creationId xmlns:a16="http://schemas.microsoft.com/office/drawing/2014/main" id="{764F16C4-E4D1-4DB0-84DC-1873245F0547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019459" y="6456927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100" name="Text Placeholder 22">
            <a:extLst>
              <a:ext uri="{FF2B5EF4-FFF2-40B4-BE49-F238E27FC236}">
                <a16:creationId xmlns:a16="http://schemas.microsoft.com/office/drawing/2014/main" id="{23045C94-B658-48FC-9E1C-32E2E5581626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5271436" y="6456927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101" name="Text Placeholder 22">
            <a:extLst>
              <a:ext uri="{FF2B5EF4-FFF2-40B4-BE49-F238E27FC236}">
                <a16:creationId xmlns:a16="http://schemas.microsoft.com/office/drawing/2014/main" id="{B6D22158-B53C-4F4C-81DD-E9792B21D860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515796" y="6456927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102" name="Text Placeholder 22">
            <a:extLst>
              <a:ext uri="{FF2B5EF4-FFF2-40B4-BE49-F238E27FC236}">
                <a16:creationId xmlns:a16="http://schemas.microsoft.com/office/drawing/2014/main" id="{516EF9B3-3E15-4CA2-B6F2-849219DA9D4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760157" y="6456927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4257210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eps 4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Placeholder 22">
            <a:extLst>
              <a:ext uri="{FF2B5EF4-FFF2-40B4-BE49-F238E27FC236}">
                <a16:creationId xmlns:a16="http://schemas.microsoft.com/office/drawing/2014/main" id="{0F1699CE-1C8B-41FE-A2B4-B202112179A9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19507" y="277273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74" name="Text Placeholder 22">
            <a:extLst>
              <a:ext uri="{FF2B5EF4-FFF2-40B4-BE49-F238E27FC236}">
                <a16:creationId xmlns:a16="http://schemas.microsoft.com/office/drawing/2014/main" id="{DF334CA1-AB09-4F85-A2AC-44BBF1B470DE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063868" y="277273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75" name="Text Placeholder 22">
            <a:extLst>
              <a:ext uri="{FF2B5EF4-FFF2-40B4-BE49-F238E27FC236}">
                <a16:creationId xmlns:a16="http://schemas.microsoft.com/office/drawing/2014/main" id="{B6A9157D-E907-452D-ADEA-62FFA23469F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5315844" y="277273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76" name="Text Placeholder 22">
            <a:extLst>
              <a:ext uri="{FF2B5EF4-FFF2-40B4-BE49-F238E27FC236}">
                <a16:creationId xmlns:a16="http://schemas.microsoft.com/office/drawing/2014/main" id="{8EF6320F-9B8E-45F4-9B4B-1AA4A661CAC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560205" y="277273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77" name="Text Placeholder 22">
            <a:extLst>
              <a:ext uri="{FF2B5EF4-FFF2-40B4-BE49-F238E27FC236}">
                <a16:creationId xmlns:a16="http://schemas.microsoft.com/office/drawing/2014/main" id="{6B410006-7848-44A2-B91B-85DFA755037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9804566" y="277273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78" name="Text Placeholder 22">
            <a:extLst>
              <a:ext uri="{FF2B5EF4-FFF2-40B4-BE49-F238E27FC236}">
                <a16:creationId xmlns:a16="http://schemas.microsoft.com/office/drawing/2014/main" id="{9ECDD3A9-5577-4A9F-A64D-26BE68ED4C3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32175" y="95986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79" name="Text Placeholder 22">
            <a:extLst>
              <a:ext uri="{FF2B5EF4-FFF2-40B4-BE49-F238E27FC236}">
                <a16:creationId xmlns:a16="http://schemas.microsoft.com/office/drawing/2014/main" id="{61C7E5B8-4963-45B2-9ACF-FF0005241AEB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076536" y="95986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0" name="Text Placeholder 22">
            <a:extLst>
              <a:ext uri="{FF2B5EF4-FFF2-40B4-BE49-F238E27FC236}">
                <a16:creationId xmlns:a16="http://schemas.microsoft.com/office/drawing/2014/main" id="{7388EC11-8FA3-477A-A902-BEAF0783879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5328513" y="95986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1" name="Text Placeholder 22">
            <a:extLst>
              <a:ext uri="{FF2B5EF4-FFF2-40B4-BE49-F238E27FC236}">
                <a16:creationId xmlns:a16="http://schemas.microsoft.com/office/drawing/2014/main" id="{791B5AEA-9DD6-4161-8BFC-30F2B49D761C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7572874" y="95986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2" name="Text Placeholder 22">
            <a:extLst>
              <a:ext uri="{FF2B5EF4-FFF2-40B4-BE49-F238E27FC236}">
                <a16:creationId xmlns:a16="http://schemas.microsoft.com/office/drawing/2014/main" id="{5C16F707-C22C-4A8F-A9CC-F00BE36367DC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9817235" y="95986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3" name="Text Placeholder 22">
            <a:extLst>
              <a:ext uri="{FF2B5EF4-FFF2-40B4-BE49-F238E27FC236}">
                <a16:creationId xmlns:a16="http://schemas.microsoft.com/office/drawing/2014/main" id="{5718EC1D-F6AA-4D3E-8C55-FB71557B981C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819507" y="463058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4" name="Text Placeholder 22">
            <a:extLst>
              <a:ext uri="{FF2B5EF4-FFF2-40B4-BE49-F238E27FC236}">
                <a16:creationId xmlns:a16="http://schemas.microsoft.com/office/drawing/2014/main" id="{F8B66B49-D9B1-4AB6-94FE-0C87A4F79402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063868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5" name="Text Placeholder 22">
            <a:extLst>
              <a:ext uri="{FF2B5EF4-FFF2-40B4-BE49-F238E27FC236}">
                <a16:creationId xmlns:a16="http://schemas.microsoft.com/office/drawing/2014/main" id="{68161F85-43D9-40BD-937D-22A3276CC3C9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5315844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6" name="Text Placeholder 22">
            <a:extLst>
              <a:ext uri="{FF2B5EF4-FFF2-40B4-BE49-F238E27FC236}">
                <a16:creationId xmlns:a16="http://schemas.microsoft.com/office/drawing/2014/main" id="{0CD5E025-63DE-4798-BCD4-B6E36B8F90B4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560205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7" name="Text Placeholder 22">
            <a:extLst>
              <a:ext uri="{FF2B5EF4-FFF2-40B4-BE49-F238E27FC236}">
                <a16:creationId xmlns:a16="http://schemas.microsoft.com/office/drawing/2014/main" id="{BB40AAAC-CFF6-4F78-907C-FCE643E114EC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804566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8" name="Text Placeholder 22">
            <a:extLst>
              <a:ext uri="{FF2B5EF4-FFF2-40B4-BE49-F238E27FC236}">
                <a16:creationId xmlns:a16="http://schemas.microsoft.com/office/drawing/2014/main" id="{C77A0301-617E-427F-BD7B-D3B3E440B9EA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819507" y="647206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9" name="Text Placeholder 22">
            <a:extLst>
              <a:ext uri="{FF2B5EF4-FFF2-40B4-BE49-F238E27FC236}">
                <a16:creationId xmlns:a16="http://schemas.microsoft.com/office/drawing/2014/main" id="{9822C9AA-01C3-4F4B-9235-34C50507110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3063868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0" name="Text Placeholder 22">
            <a:extLst>
              <a:ext uri="{FF2B5EF4-FFF2-40B4-BE49-F238E27FC236}">
                <a16:creationId xmlns:a16="http://schemas.microsoft.com/office/drawing/2014/main" id="{2596D8F9-5666-4A5E-957F-15C7A2AD50B6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5315844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1" name="Text Placeholder 22">
            <a:extLst>
              <a:ext uri="{FF2B5EF4-FFF2-40B4-BE49-F238E27FC236}">
                <a16:creationId xmlns:a16="http://schemas.microsoft.com/office/drawing/2014/main" id="{E2076A3B-AF5A-4E01-90A8-F70997F9B07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560205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2" name="Text Placeholder 22">
            <a:extLst>
              <a:ext uri="{FF2B5EF4-FFF2-40B4-BE49-F238E27FC236}">
                <a16:creationId xmlns:a16="http://schemas.microsoft.com/office/drawing/2014/main" id="{66DAA20B-C36B-4C95-B0D6-84505EC38EBB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9804566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3051229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eps 8-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22">
            <a:extLst>
              <a:ext uri="{FF2B5EF4-FFF2-40B4-BE49-F238E27FC236}">
                <a16:creationId xmlns:a16="http://schemas.microsoft.com/office/drawing/2014/main" id="{9468C858-3350-4CE4-B8AE-79B581CD26F2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818116" y="463058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0" name="Text Placeholder 22">
            <a:extLst>
              <a:ext uri="{FF2B5EF4-FFF2-40B4-BE49-F238E27FC236}">
                <a16:creationId xmlns:a16="http://schemas.microsoft.com/office/drawing/2014/main" id="{4B1EB4BB-47BE-4F10-8BAC-0DA929569147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062477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1" name="Text Placeholder 22">
            <a:extLst>
              <a:ext uri="{FF2B5EF4-FFF2-40B4-BE49-F238E27FC236}">
                <a16:creationId xmlns:a16="http://schemas.microsoft.com/office/drawing/2014/main" id="{51FA8CA0-DC84-4D30-911F-0A88EF8ECA04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5315844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2" name="Text Placeholder 22">
            <a:extLst>
              <a:ext uri="{FF2B5EF4-FFF2-40B4-BE49-F238E27FC236}">
                <a16:creationId xmlns:a16="http://schemas.microsoft.com/office/drawing/2014/main" id="{2FC70E21-AAA3-424E-9789-B7D2096F9A40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560205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3" name="Text Placeholder 22">
            <a:extLst>
              <a:ext uri="{FF2B5EF4-FFF2-40B4-BE49-F238E27FC236}">
                <a16:creationId xmlns:a16="http://schemas.microsoft.com/office/drawing/2014/main" id="{3B471FA5-CFE6-4CCE-BAE4-D94A6C8EDF9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804566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4" name="Text Placeholder 22">
            <a:extLst>
              <a:ext uri="{FF2B5EF4-FFF2-40B4-BE49-F238E27FC236}">
                <a16:creationId xmlns:a16="http://schemas.microsoft.com/office/drawing/2014/main" id="{27830E05-E2EA-459C-B5C9-67A73D9A82F7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823862" y="277329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5" name="Text Placeholder 22">
            <a:extLst>
              <a:ext uri="{FF2B5EF4-FFF2-40B4-BE49-F238E27FC236}">
                <a16:creationId xmlns:a16="http://schemas.microsoft.com/office/drawing/2014/main" id="{BF6A6FC0-F027-4D1D-970F-7443733170FB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3068223" y="277329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6" name="Text Placeholder 22">
            <a:extLst>
              <a:ext uri="{FF2B5EF4-FFF2-40B4-BE49-F238E27FC236}">
                <a16:creationId xmlns:a16="http://schemas.microsoft.com/office/drawing/2014/main" id="{C6B2ADF3-E099-4135-86AD-9FF38A41213E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5320200" y="277329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7" name="Text Placeholder 22">
            <a:extLst>
              <a:ext uri="{FF2B5EF4-FFF2-40B4-BE49-F238E27FC236}">
                <a16:creationId xmlns:a16="http://schemas.microsoft.com/office/drawing/2014/main" id="{2C5F5E31-ECE3-4403-BDBB-D7BF476CA7D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564561" y="277329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8" name="Text Placeholder 22">
            <a:extLst>
              <a:ext uri="{FF2B5EF4-FFF2-40B4-BE49-F238E27FC236}">
                <a16:creationId xmlns:a16="http://schemas.microsoft.com/office/drawing/2014/main" id="{3682FBDA-1BCB-40D1-92DE-F06EFF6EB2A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9808922" y="277329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9" name="Text Placeholder 22">
            <a:extLst>
              <a:ext uri="{FF2B5EF4-FFF2-40B4-BE49-F238E27FC236}">
                <a16:creationId xmlns:a16="http://schemas.microsoft.com/office/drawing/2014/main" id="{2DEE67C9-723B-4A03-8762-D56681A7CD92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828218" y="965069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0" name="Text Placeholder 22">
            <a:extLst>
              <a:ext uri="{FF2B5EF4-FFF2-40B4-BE49-F238E27FC236}">
                <a16:creationId xmlns:a16="http://schemas.microsoft.com/office/drawing/2014/main" id="{A9E21944-1C2D-465F-A9DF-CD5C18B634A7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072579" y="965068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1" name="Text Placeholder 22">
            <a:extLst>
              <a:ext uri="{FF2B5EF4-FFF2-40B4-BE49-F238E27FC236}">
                <a16:creationId xmlns:a16="http://schemas.microsoft.com/office/drawing/2014/main" id="{692A89A6-759E-421D-9C15-BA8D3EE7C750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5324556" y="965068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2" name="Text Placeholder 22">
            <a:extLst>
              <a:ext uri="{FF2B5EF4-FFF2-40B4-BE49-F238E27FC236}">
                <a16:creationId xmlns:a16="http://schemas.microsoft.com/office/drawing/2014/main" id="{E99ED07B-AB32-453A-A53D-3DAAA7FEC636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7568916" y="965068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3" name="Text Placeholder 22">
            <a:extLst>
              <a:ext uri="{FF2B5EF4-FFF2-40B4-BE49-F238E27FC236}">
                <a16:creationId xmlns:a16="http://schemas.microsoft.com/office/drawing/2014/main" id="{C6D74E6B-11B9-4E40-AB5F-F8B7938D9524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9813277" y="965068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4" name="Text Placeholder 22">
            <a:extLst>
              <a:ext uri="{FF2B5EF4-FFF2-40B4-BE49-F238E27FC236}">
                <a16:creationId xmlns:a16="http://schemas.microsoft.com/office/drawing/2014/main" id="{7A9BB191-7973-4B0C-A671-05BCB2781299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818116" y="647652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5" name="Text Placeholder 22">
            <a:extLst>
              <a:ext uri="{FF2B5EF4-FFF2-40B4-BE49-F238E27FC236}">
                <a16:creationId xmlns:a16="http://schemas.microsoft.com/office/drawing/2014/main" id="{1469E2D1-17F7-414B-865C-ABB3C57C80D4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062477" y="647652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6" name="Text Placeholder 22">
            <a:extLst>
              <a:ext uri="{FF2B5EF4-FFF2-40B4-BE49-F238E27FC236}">
                <a16:creationId xmlns:a16="http://schemas.microsoft.com/office/drawing/2014/main" id="{DD1697FD-425D-4ABB-87C1-1F23902B83D2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5315844" y="647652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7" name="Text Placeholder 22">
            <a:extLst>
              <a:ext uri="{FF2B5EF4-FFF2-40B4-BE49-F238E27FC236}">
                <a16:creationId xmlns:a16="http://schemas.microsoft.com/office/drawing/2014/main" id="{19AF0123-C431-447C-ACAB-C0B786C1B52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7560205" y="647652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8" name="Text Placeholder 22">
            <a:extLst>
              <a:ext uri="{FF2B5EF4-FFF2-40B4-BE49-F238E27FC236}">
                <a16:creationId xmlns:a16="http://schemas.microsoft.com/office/drawing/2014/main" id="{C9BC96FD-97C9-4ECA-A791-F8DF9E677DBC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9804566" y="647652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93431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eps 12-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22">
            <a:extLst>
              <a:ext uri="{FF2B5EF4-FFF2-40B4-BE49-F238E27FC236}">
                <a16:creationId xmlns:a16="http://schemas.microsoft.com/office/drawing/2014/main" id="{4B9DD837-1AB6-4E17-9058-0C11059BF95D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819507" y="463058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0" name="Text Placeholder 22">
            <a:extLst>
              <a:ext uri="{FF2B5EF4-FFF2-40B4-BE49-F238E27FC236}">
                <a16:creationId xmlns:a16="http://schemas.microsoft.com/office/drawing/2014/main" id="{B200091D-6F60-453F-A168-985D322270BD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063868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1" name="Text Placeholder 22">
            <a:extLst>
              <a:ext uri="{FF2B5EF4-FFF2-40B4-BE49-F238E27FC236}">
                <a16:creationId xmlns:a16="http://schemas.microsoft.com/office/drawing/2014/main" id="{250C7A32-16E1-41CB-AA27-C5FC9A319A90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5315844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2" name="Text Placeholder 22">
            <a:extLst>
              <a:ext uri="{FF2B5EF4-FFF2-40B4-BE49-F238E27FC236}">
                <a16:creationId xmlns:a16="http://schemas.microsoft.com/office/drawing/2014/main" id="{9AAAEE3A-E36B-418A-A428-F0F4E4C17425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560205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3" name="Text Placeholder 22">
            <a:extLst>
              <a:ext uri="{FF2B5EF4-FFF2-40B4-BE49-F238E27FC236}">
                <a16:creationId xmlns:a16="http://schemas.microsoft.com/office/drawing/2014/main" id="{87AE0779-523F-4B5C-8A7C-345B3AF92759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804566" y="463058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4" name="Text Placeholder 22">
            <a:extLst>
              <a:ext uri="{FF2B5EF4-FFF2-40B4-BE49-F238E27FC236}">
                <a16:creationId xmlns:a16="http://schemas.microsoft.com/office/drawing/2014/main" id="{FE2A9B84-3404-49E9-9AA2-8A96954B341E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819507" y="647206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5" name="Text Placeholder 22">
            <a:extLst>
              <a:ext uri="{FF2B5EF4-FFF2-40B4-BE49-F238E27FC236}">
                <a16:creationId xmlns:a16="http://schemas.microsoft.com/office/drawing/2014/main" id="{0DF4401E-6217-432C-8358-0BABB515EA5F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3063868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6" name="Text Placeholder 22">
            <a:extLst>
              <a:ext uri="{FF2B5EF4-FFF2-40B4-BE49-F238E27FC236}">
                <a16:creationId xmlns:a16="http://schemas.microsoft.com/office/drawing/2014/main" id="{CCF2145F-249F-4779-9A75-F474E0155A81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5315844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7" name="Text Placeholder 22">
            <a:extLst>
              <a:ext uri="{FF2B5EF4-FFF2-40B4-BE49-F238E27FC236}">
                <a16:creationId xmlns:a16="http://schemas.microsoft.com/office/drawing/2014/main" id="{10BE9732-4C24-436B-9956-919E4B303405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560205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8" name="Text Placeholder 22">
            <a:extLst>
              <a:ext uri="{FF2B5EF4-FFF2-40B4-BE49-F238E27FC236}">
                <a16:creationId xmlns:a16="http://schemas.microsoft.com/office/drawing/2014/main" id="{2D40CD8E-A7BA-4B04-A892-442D01EC12DD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9804566" y="647206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89" name="Text Placeholder 22">
            <a:extLst>
              <a:ext uri="{FF2B5EF4-FFF2-40B4-BE49-F238E27FC236}">
                <a16:creationId xmlns:a16="http://schemas.microsoft.com/office/drawing/2014/main" id="{D0CFC21A-1A2E-4F2E-8429-FAE7B913E89E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819507" y="2770852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0" name="Text Placeholder 22">
            <a:extLst>
              <a:ext uri="{FF2B5EF4-FFF2-40B4-BE49-F238E27FC236}">
                <a16:creationId xmlns:a16="http://schemas.microsoft.com/office/drawing/2014/main" id="{FDB73708-8104-4D2F-930C-D17762772E03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063868" y="277085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1" name="Text Placeholder 22">
            <a:extLst>
              <a:ext uri="{FF2B5EF4-FFF2-40B4-BE49-F238E27FC236}">
                <a16:creationId xmlns:a16="http://schemas.microsoft.com/office/drawing/2014/main" id="{18630AD5-7632-450C-B354-29650762EBE5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5315844" y="277085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2" name="Text Placeholder 22">
            <a:extLst>
              <a:ext uri="{FF2B5EF4-FFF2-40B4-BE49-F238E27FC236}">
                <a16:creationId xmlns:a16="http://schemas.microsoft.com/office/drawing/2014/main" id="{5B33365D-7483-46D2-AE61-8329629FC613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7560205" y="277085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3" name="Text Placeholder 22">
            <a:extLst>
              <a:ext uri="{FF2B5EF4-FFF2-40B4-BE49-F238E27FC236}">
                <a16:creationId xmlns:a16="http://schemas.microsoft.com/office/drawing/2014/main" id="{4BA6969C-5B25-4582-9FEC-1F7D689FA0B0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9804566" y="2770851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4" name="Text Placeholder 22">
            <a:extLst>
              <a:ext uri="{FF2B5EF4-FFF2-40B4-BE49-F238E27FC236}">
                <a16:creationId xmlns:a16="http://schemas.microsoft.com/office/drawing/2014/main" id="{DE907E84-A008-49E6-B0D1-019D1F19DF71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819507" y="963234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5" name="Text Placeholder 22">
            <a:extLst>
              <a:ext uri="{FF2B5EF4-FFF2-40B4-BE49-F238E27FC236}">
                <a16:creationId xmlns:a16="http://schemas.microsoft.com/office/drawing/2014/main" id="{444BD98A-B2BB-44E8-B67E-8159D262DB7C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063868" y="96323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6" name="Text Placeholder 22">
            <a:extLst>
              <a:ext uri="{FF2B5EF4-FFF2-40B4-BE49-F238E27FC236}">
                <a16:creationId xmlns:a16="http://schemas.microsoft.com/office/drawing/2014/main" id="{705DF9C2-3C33-4C98-A353-0B928FB2734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5315844" y="96323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7" name="Text Placeholder 22">
            <a:extLst>
              <a:ext uri="{FF2B5EF4-FFF2-40B4-BE49-F238E27FC236}">
                <a16:creationId xmlns:a16="http://schemas.microsoft.com/office/drawing/2014/main" id="{5F438B77-C7E2-40B9-B0D6-BCDD2D5B9203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7560205" y="96323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  <p:sp>
        <p:nvSpPr>
          <p:cNvPr id="98" name="Text Placeholder 22">
            <a:extLst>
              <a:ext uri="{FF2B5EF4-FFF2-40B4-BE49-F238E27FC236}">
                <a16:creationId xmlns:a16="http://schemas.microsoft.com/office/drawing/2014/main" id="{FA7766F9-1CF9-4C7E-8416-D756576C8B68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9804566" y="963233"/>
            <a:ext cx="2156528" cy="2814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05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54089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3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6351" y="1"/>
            <a:ext cx="12185652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2415" b="0" spc="11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2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8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50900" indent="0">
              <a:buNone/>
              <a:defRPr sz="878">
                <a:solidFill>
                  <a:schemeClr val="tx1">
                    <a:tint val="75000"/>
                  </a:schemeClr>
                </a:solidFill>
              </a:defRPr>
            </a:lvl2pPr>
            <a:lvl3pPr marL="501800" indent="0">
              <a:buNone/>
              <a:defRPr sz="878">
                <a:solidFill>
                  <a:schemeClr val="tx1">
                    <a:tint val="75000"/>
                  </a:schemeClr>
                </a:solidFill>
              </a:defRPr>
            </a:lvl3pPr>
            <a:lvl4pPr marL="752700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4pPr>
            <a:lvl5pPr marL="1003600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5pPr>
            <a:lvl6pPr marL="1254500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6pPr>
            <a:lvl7pPr marL="1505400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7pPr>
            <a:lvl8pPr marL="1756300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8pPr>
            <a:lvl9pPr marL="2007199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64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0073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1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05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0073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7" b="0" cap="none" baseline="0">
                <a:solidFill>
                  <a:schemeClr val="accent1"/>
                </a:solidFill>
                <a:latin typeface="+mn-lt"/>
              </a:defRPr>
            </a:lvl1pPr>
            <a:lvl2pPr marL="250900" indent="0">
              <a:buNone/>
              <a:defRPr sz="1098" b="1"/>
            </a:lvl2pPr>
            <a:lvl3pPr marL="501800" indent="0">
              <a:buNone/>
              <a:defRPr sz="988" b="1"/>
            </a:lvl3pPr>
            <a:lvl4pPr marL="752700" indent="0">
              <a:buNone/>
              <a:defRPr sz="878" b="1"/>
            </a:lvl4pPr>
            <a:lvl5pPr marL="1003600" indent="0">
              <a:buNone/>
              <a:defRPr sz="878" b="1"/>
            </a:lvl5pPr>
            <a:lvl6pPr marL="1254500" indent="0">
              <a:buNone/>
              <a:defRPr sz="878" b="1"/>
            </a:lvl6pPr>
            <a:lvl7pPr marL="1505400" indent="0">
              <a:buNone/>
              <a:defRPr sz="878" b="1"/>
            </a:lvl7pPr>
            <a:lvl8pPr marL="1756300" indent="0">
              <a:buNone/>
              <a:defRPr sz="878" b="1"/>
            </a:lvl8pPr>
            <a:lvl9pPr marL="2007199" indent="0">
              <a:buNone/>
              <a:defRPr sz="8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1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207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250900" indent="0">
              <a:buNone/>
              <a:defRPr sz="1098" b="1"/>
            </a:lvl2pPr>
            <a:lvl3pPr marL="501800" indent="0">
              <a:buNone/>
              <a:defRPr sz="988" b="1"/>
            </a:lvl3pPr>
            <a:lvl4pPr marL="752700" indent="0">
              <a:buNone/>
              <a:defRPr sz="878" b="1"/>
            </a:lvl4pPr>
            <a:lvl5pPr marL="1003600" indent="0">
              <a:buNone/>
              <a:defRPr sz="878" b="1"/>
            </a:lvl5pPr>
            <a:lvl6pPr marL="1254500" indent="0">
              <a:buNone/>
              <a:defRPr sz="878" b="1"/>
            </a:lvl6pPr>
            <a:lvl7pPr marL="1505400" indent="0">
              <a:buNone/>
              <a:defRPr sz="878" b="1"/>
            </a:lvl7pPr>
            <a:lvl8pPr marL="1756300" indent="0">
              <a:buNone/>
              <a:defRPr sz="878" b="1"/>
            </a:lvl8pPr>
            <a:lvl9pPr marL="2007199" indent="0">
              <a:buNone/>
              <a:defRPr sz="878" b="1"/>
            </a:lvl9pPr>
          </a:lstStyle>
          <a:p>
            <a:pPr marL="0" lvl="0" indent="0" algn="l" defTabSz="501800" rtl="0" eaLnBrk="1" latinLnBrk="0" hangingPunct="1">
              <a:lnSpc>
                <a:spcPct val="90000"/>
              </a:lnSpc>
              <a:spcBef>
                <a:spcPts val="988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1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3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7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1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1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999" y="822960"/>
            <a:ext cx="5678425" cy="5184648"/>
          </a:xfrm>
        </p:spPr>
        <p:txBody>
          <a:bodyPr>
            <a:normAutofit/>
          </a:bodyPr>
          <a:lstStyle>
            <a:lvl1pPr>
              <a:defRPr sz="1098"/>
            </a:lvl1pPr>
            <a:lvl2pPr>
              <a:defRPr sz="878"/>
            </a:lvl2pPr>
            <a:lvl3pPr>
              <a:defRPr sz="659"/>
            </a:lvl3pPr>
            <a:lvl4pPr>
              <a:defRPr sz="659"/>
            </a:lvl4pPr>
            <a:lvl5pPr>
              <a:defRPr sz="659"/>
            </a:lvl5pPr>
            <a:lvl6pPr>
              <a:defRPr sz="659"/>
            </a:lvl6pPr>
            <a:lvl7pPr>
              <a:defRPr sz="659"/>
            </a:lvl7pPr>
            <a:lvl8pPr>
              <a:defRPr sz="659"/>
            </a:lvl8pPr>
            <a:lvl9pPr>
              <a:defRPr sz="65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329"/>
              </a:spcBef>
              <a:buNone/>
              <a:defRPr sz="878"/>
            </a:lvl1pPr>
            <a:lvl2pPr marL="250900" indent="0">
              <a:buNone/>
              <a:defRPr sz="659"/>
            </a:lvl2pPr>
            <a:lvl3pPr marL="501800" indent="0">
              <a:buNone/>
              <a:defRPr sz="549"/>
            </a:lvl3pPr>
            <a:lvl4pPr marL="752700" indent="0">
              <a:buNone/>
              <a:defRPr sz="494"/>
            </a:lvl4pPr>
            <a:lvl5pPr marL="1003600" indent="0">
              <a:buNone/>
              <a:defRPr sz="494"/>
            </a:lvl5pPr>
            <a:lvl6pPr marL="1254500" indent="0">
              <a:buNone/>
              <a:defRPr sz="494"/>
            </a:lvl6pPr>
            <a:lvl7pPr marL="1505400" indent="0">
              <a:buNone/>
              <a:defRPr sz="494"/>
            </a:lvl7pPr>
            <a:lvl8pPr marL="1756300" indent="0">
              <a:buNone/>
              <a:defRPr sz="494"/>
            </a:lvl8pPr>
            <a:lvl9pPr marL="2007199" indent="0">
              <a:buNone/>
              <a:defRPr sz="4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6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2415" spc="11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3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317"/>
            </a:lvl1pPr>
            <a:lvl2pPr marL="188175" indent="0">
              <a:buNone/>
              <a:defRPr sz="1152"/>
            </a:lvl2pPr>
            <a:lvl3pPr marL="376350" indent="0">
              <a:buNone/>
              <a:defRPr sz="988"/>
            </a:lvl3pPr>
            <a:lvl4pPr marL="564525" indent="0">
              <a:buNone/>
              <a:defRPr sz="823"/>
            </a:lvl4pPr>
            <a:lvl5pPr marL="752700" indent="0">
              <a:buNone/>
              <a:defRPr sz="823"/>
            </a:lvl5pPr>
            <a:lvl6pPr marL="940875" indent="0">
              <a:buNone/>
              <a:defRPr sz="823"/>
            </a:lvl6pPr>
            <a:lvl7pPr marL="1129050" indent="0">
              <a:buNone/>
              <a:defRPr sz="823"/>
            </a:lvl7pPr>
            <a:lvl8pPr marL="1317225" indent="0">
              <a:buNone/>
              <a:defRPr sz="823"/>
            </a:lvl8pPr>
            <a:lvl9pPr marL="1505400" indent="0">
              <a:buNone/>
              <a:defRPr sz="8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2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78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188175" indent="0">
              <a:buNone/>
              <a:defRPr sz="577"/>
            </a:lvl2pPr>
            <a:lvl3pPr marL="376350" indent="0">
              <a:buNone/>
              <a:defRPr sz="494"/>
            </a:lvl3pPr>
            <a:lvl4pPr marL="564525" indent="0">
              <a:buNone/>
              <a:defRPr sz="412"/>
            </a:lvl4pPr>
            <a:lvl5pPr marL="752700" indent="0">
              <a:buNone/>
              <a:defRPr sz="412"/>
            </a:lvl5pPr>
            <a:lvl6pPr marL="940875" indent="0">
              <a:buNone/>
              <a:defRPr sz="412"/>
            </a:lvl6pPr>
            <a:lvl7pPr marL="1129050" indent="0">
              <a:buNone/>
              <a:defRPr sz="412"/>
            </a:lvl7pPr>
            <a:lvl8pPr marL="1317225" indent="0">
              <a:buNone/>
              <a:defRPr sz="412"/>
            </a:lvl8pPr>
            <a:lvl9pPr marL="1505400" indent="0">
              <a:buNone/>
              <a:defRPr sz="4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B86-FBF2-4970-A4E1-1CD030E95FB0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E71E-E798-4313-9090-8AB788230C2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90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972007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31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31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9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64DE79-268F-4C1A-8933-263129D2AF90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4" y="6470704"/>
            <a:ext cx="590146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9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9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32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501800" rtl="0" eaLnBrk="1" latinLnBrk="0" hangingPunct="1">
        <a:lnSpc>
          <a:spcPct val="80000"/>
        </a:lnSpc>
        <a:spcBef>
          <a:spcPct val="0"/>
        </a:spcBef>
        <a:buNone/>
        <a:defRPr sz="2415" kern="1200" cap="all" spc="5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50180" indent="-50180" algn="l" defTabSz="501800" rtl="0" eaLnBrk="1" latinLnBrk="0" hangingPunct="1">
        <a:lnSpc>
          <a:spcPct val="90000"/>
        </a:lnSpc>
        <a:spcBef>
          <a:spcPts val="659"/>
        </a:spcBef>
        <a:spcAft>
          <a:spcPts val="11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098" kern="1200">
          <a:solidFill>
            <a:schemeClr val="tx1"/>
          </a:solidFill>
          <a:latin typeface="+mn-lt"/>
          <a:ea typeface="+mn-ea"/>
          <a:cs typeface="+mn-cs"/>
        </a:defRPr>
      </a:lvl1pPr>
      <a:lvl2pPr marL="145522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878" kern="1200">
          <a:solidFill>
            <a:schemeClr val="tx1"/>
          </a:solidFill>
          <a:latin typeface="+mn-lt"/>
          <a:ea typeface="+mn-ea"/>
          <a:cs typeface="+mn-cs"/>
        </a:defRPr>
      </a:lvl2pPr>
      <a:lvl3pPr marL="245882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3pPr>
      <a:lvl4pPr marL="326170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4pPr>
      <a:lvl5pPr marL="426530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5pPr>
      <a:lvl6pPr marL="501800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6pPr>
      <a:lvl7pPr marL="582088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7pPr>
      <a:lvl8pPr marL="667394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8pPr>
      <a:lvl9pPr marL="747682" indent="-75270" algn="l" defTabSz="501800" rtl="0" eaLnBrk="1" latinLnBrk="0" hangingPunct="1">
        <a:lnSpc>
          <a:spcPct val="90000"/>
        </a:lnSpc>
        <a:spcBef>
          <a:spcPts val="110"/>
        </a:spcBef>
        <a:spcAft>
          <a:spcPts val="220"/>
        </a:spcAft>
        <a:buClr>
          <a:schemeClr val="accent1"/>
        </a:buClr>
        <a:buFont typeface="Wingdings 3" pitchFamily="18" charset="2"/>
        <a:buChar char=""/>
        <a:defRPr sz="6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1pPr>
      <a:lvl2pPr marL="2509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2pPr>
      <a:lvl3pPr marL="5018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3pPr>
      <a:lvl4pPr marL="7527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4pPr>
      <a:lvl5pPr marL="10036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5pPr>
      <a:lvl6pPr marL="12545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6pPr>
      <a:lvl7pPr marL="15054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7pPr>
      <a:lvl8pPr marL="1756300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8pPr>
      <a:lvl9pPr marL="2007199" algn="l" defTabSz="501800" rtl="0" eaLnBrk="1" latinLnBrk="0" hangingPunct="1">
        <a:defRPr sz="9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File:Joseon_dynasty_porcelain_bowl,_Honolulu_Museum_of_Art_1211.1.JPG" TargetMode="External"/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0.jpg"/><Relationship Id="rId5" Type="http://schemas.openxmlformats.org/officeDocument/2006/relationships/hyperlink" Target="http://mitosurbanosve.blogspot.com/2011/04/el-mito-de-corn-flakes-de-kellongs.html" TargetMode="External"/><Relationship Id="rId10" Type="http://schemas.openxmlformats.org/officeDocument/2006/relationships/hyperlink" Target="https://commons.wikimedia.org/wiki/File:Dessert_Spoon.jpg" TargetMode="External"/><Relationship Id="rId4" Type="http://schemas.openxmlformats.org/officeDocument/2006/relationships/image" Target="../media/image6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4AC5EBB3-A4FD-4E6E-85E2-9D1CEF832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975" y="1841172"/>
            <a:ext cx="1260091" cy="125730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8929297-EEA4-45FA-81DF-ACB618FC97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870548" y="1799290"/>
            <a:ext cx="1021469" cy="19207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73A9044-C8B1-4C70-BA1E-0A41EDB44CE7}"/>
              </a:ext>
            </a:extLst>
          </p:cNvPr>
          <p:cNvSpPr txBox="1"/>
          <p:nvPr/>
        </p:nvSpPr>
        <p:spPr>
          <a:xfrm>
            <a:off x="3607894" y="2228686"/>
            <a:ext cx="1205726" cy="823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34533">
              <a:lnSpc>
                <a:spcPts val="1875"/>
              </a:lnSpc>
            </a:pPr>
            <a:r>
              <a:rPr lang="el-GR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Θα χρειαστούμε </a:t>
            </a:r>
            <a:endParaRPr lang="en-US" sz="21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91F3944-CCEC-41EF-8D38-D46B13C157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/>
        </p:blipFill>
        <p:spPr>
          <a:xfrm>
            <a:off x="6007937" y="1889810"/>
            <a:ext cx="2538672" cy="178309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2B5BEE0-E5BB-47FF-96D0-9DBD514D59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6975" y="4336365"/>
            <a:ext cx="1260091" cy="1257302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F3F6C314-15A7-48C6-A90E-CDCFF5585A70}"/>
              </a:ext>
            </a:extLst>
          </p:cNvPr>
          <p:cNvSpPr txBox="1"/>
          <p:nvPr/>
        </p:nvSpPr>
        <p:spPr>
          <a:xfrm>
            <a:off x="3607893" y="4830718"/>
            <a:ext cx="1205726" cy="336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34533">
              <a:lnSpc>
                <a:spcPts val="1875"/>
              </a:lnSpc>
            </a:pPr>
            <a:r>
              <a:rPr lang="el-GR" sz="21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Σκευή</a:t>
            </a:r>
            <a:endParaRPr lang="en-US" sz="21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529850AF-0F01-4122-AEE8-14D1B0CE5F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rcRect/>
          <a:stretch/>
        </p:blipFill>
        <p:spPr>
          <a:xfrm>
            <a:off x="5128020" y="4655078"/>
            <a:ext cx="941165" cy="139180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47903DE0-4689-4979-A22B-D4B042BED1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/>
        </p:blipFill>
        <p:spPr>
          <a:xfrm>
            <a:off x="6554357" y="4655914"/>
            <a:ext cx="1435120" cy="1391805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214D1D-0885-4862-9905-C6CE61661D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Πρωινό με δημητριακά και γάλα </a:t>
            </a:r>
            <a:endParaRPr lang="en-US" dirty="0"/>
          </a:p>
        </p:txBody>
      </p:sp>
      <p:pic>
        <p:nvPicPr>
          <p:cNvPr id="26" name="Θέση εικόνας 25">
            <a:extLst>
              <a:ext uri="{FF2B5EF4-FFF2-40B4-BE49-F238E27FC236}">
                <a16:creationId xmlns:a16="http://schemas.microsoft.com/office/drawing/2014/main" id="{B1D353ED-B11A-4CAE-8E63-8623A69A5B0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11"/>
          <a:srcRect l="4584" r="4584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E43E88-E4E9-4FAA-887E-58BD50537F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5465" y="3849908"/>
            <a:ext cx="875835" cy="298650"/>
          </a:xfrm>
        </p:spPr>
        <p:txBody>
          <a:bodyPr/>
          <a:lstStyle/>
          <a:p>
            <a:r>
              <a:rPr lang="el-GR" dirty="0"/>
              <a:t>Γάλα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F9D923-036B-41AC-B2B2-B54306316337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6728922" y="3897129"/>
            <a:ext cx="875835" cy="298650"/>
          </a:xfrm>
        </p:spPr>
        <p:txBody>
          <a:bodyPr/>
          <a:lstStyle/>
          <a:p>
            <a:r>
              <a:rPr lang="el-GR" dirty="0"/>
              <a:t>Δημητριακά</a:t>
            </a:r>
          </a:p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4832D1-9B86-4F9E-8185-80CF29134887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5025465" y="6358529"/>
            <a:ext cx="875835" cy="298650"/>
          </a:xfrm>
        </p:spPr>
        <p:txBody>
          <a:bodyPr/>
          <a:lstStyle/>
          <a:p>
            <a:r>
              <a:rPr lang="el-GR" dirty="0"/>
              <a:t>μπολ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80CC8B0-B486-49F6-8597-EEB532061032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6833999" y="6358529"/>
            <a:ext cx="875835" cy="298650"/>
          </a:xfrm>
        </p:spPr>
        <p:txBody>
          <a:bodyPr/>
          <a:lstStyle/>
          <a:p>
            <a:r>
              <a:rPr lang="el-GR" dirty="0"/>
              <a:t>κουτάλι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755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Ευρεία οθόνη</PresentationFormat>
  <Paragraphs>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Tw Cen MT</vt:lpstr>
      <vt:lpstr>Tw Cen MT Condensed</vt:lpstr>
      <vt:lpstr>Wingdings 3</vt:lpstr>
      <vt:lpstr>Integral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Sofia Seferiadou</dc:creator>
  <cp:lastModifiedBy>Sofia Seferiadou</cp:lastModifiedBy>
  <cp:revision>1</cp:revision>
  <dcterms:created xsi:type="dcterms:W3CDTF">2021-04-22T16:20:46Z</dcterms:created>
  <dcterms:modified xsi:type="dcterms:W3CDTF">2021-04-22T16:21:04Z</dcterms:modified>
</cp:coreProperties>
</file>