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2"/>
  </p:sldMasterIdLst>
  <p:notesMasterIdLst>
    <p:notesMasterId r:id="rId16"/>
  </p:notesMasterIdLst>
  <p:handoutMasterIdLst>
    <p:handoutMasterId r:id="rId17"/>
  </p:handoutMasterIdLst>
  <p:sldIdLst>
    <p:sldId id="257" r:id="rId3"/>
    <p:sldId id="258" r:id="rId4"/>
    <p:sldId id="259" r:id="rId5"/>
    <p:sldId id="260" r:id="rId6"/>
    <p:sldId id="261" r:id="rId7"/>
    <p:sldId id="272" r:id="rId8"/>
    <p:sldId id="273" r:id="rId9"/>
    <p:sldId id="275" r:id="rId10"/>
    <p:sldId id="276" r:id="rId11"/>
    <p:sldId id="277" r:id="rId12"/>
    <p:sldId id="278" r:id="rId13"/>
    <p:sldId id="279" r:id="rId14"/>
    <p:sldId id="28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notesViewPr>
    <p:cSldViewPr snapToGrid="0" showGuides="1">
      <p:cViewPr varScale="1">
        <p:scale>
          <a:sx n="95" d="100"/>
          <a:sy n="95" d="100"/>
        </p:scale>
        <p:origin x="2724"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Σύμβολο κράτησης θέσης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latinLnBrk="0">
              <a:defRPr lang="el-GR" sz="1200"/>
            </a:lvl1pPr>
          </a:lstStyle>
          <a:p>
            <a:endParaRPr lang="el-GR"/>
          </a:p>
        </p:txBody>
      </p:sp>
      <p:sp>
        <p:nvSpPr>
          <p:cNvPr id="3" name="Σύμβολο κράτησης θέσης ημερομηνίας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latinLnBrk="0">
              <a:defRPr lang="el-GR" sz="1200"/>
            </a:lvl1pPr>
          </a:lstStyle>
          <a:p>
            <a:fld id="{D63D5444-F62C-42C3-A75A-D9DBA807730F}" type="datetimeFigureOut">
              <a:rPr lang="el-GR" smtClean="0"/>
              <a:t>31/5/2021</a:t>
            </a:fld>
            <a:endParaRPr lang="el-GR"/>
          </a:p>
        </p:txBody>
      </p:sp>
      <p:sp>
        <p:nvSpPr>
          <p:cNvPr id="4" name="Σύμβολο κράτησης θέσης υποσέλιδου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latinLnBrk="0">
              <a:defRPr lang="el-GR" sz="1200"/>
            </a:lvl1pPr>
          </a:lstStyle>
          <a:p>
            <a:endParaRPr lang="el-GR"/>
          </a:p>
        </p:txBody>
      </p:sp>
      <p:sp>
        <p:nvSpPr>
          <p:cNvPr id="5" name="Σύμβολο κράτησης θέσης αριθμού διαφάνειας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latinLnBrk="0">
              <a:defRPr lang="el-GR" sz="1200"/>
            </a:lvl1pPr>
          </a:lstStyle>
          <a:p>
            <a:fld id="{84A4F617-7A30-41D4-AB86-5D833C98E18B}" type="slidenum">
              <a:rPr lang="el-GR" smtClean="0"/>
              <a:t>‹#›</a:t>
            </a:fld>
            <a:endParaRPr lang="el-GR"/>
          </a:p>
        </p:txBody>
      </p:sp>
    </p:spTree>
    <p:extLst>
      <p:ext uri="{BB962C8B-B14F-4D97-AF65-F5344CB8AC3E}">
        <p14:creationId xmlns:p14="http://schemas.microsoft.com/office/powerpoint/2010/main" val="9946248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Σύμβολο κράτησης θέσης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latinLnBrk="0">
              <a:defRPr lang="el-GR" sz="1200"/>
            </a:lvl1pPr>
          </a:lstStyle>
          <a:p>
            <a:endParaRPr lang="el-GR"/>
          </a:p>
        </p:txBody>
      </p:sp>
      <p:sp>
        <p:nvSpPr>
          <p:cNvPr id="3" name="Σύμβολο κράτησης θέσης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latinLnBrk="0">
              <a:defRPr lang="el-GR" sz="1200"/>
            </a:lvl1pPr>
          </a:lstStyle>
          <a:p>
            <a:fld id="{12CAA1FA-7B6A-47D2-8D61-F225D71B51FF}" type="datetimeFigureOut">
              <a:t>31/5/2021</a:t>
            </a:fld>
            <a:endParaRPr lang="el-GR"/>
          </a:p>
        </p:txBody>
      </p:sp>
      <p:sp>
        <p:nvSpPr>
          <p:cNvPr id="4" name="Σύμβολο κράτησης θέσης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Σύμβολο κράτησης θέσης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Κάντε κλικ για να επεξεργαστείτε τα στυλ υποδείγματος κειμένου</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Σύμβολο κράτησης θέσης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latinLnBrk="0">
              <a:defRPr lang="el-GR" sz="1200"/>
            </a:lvl1pPr>
          </a:lstStyle>
          <a:p>
            <a:endParaRPr lang="el-GR"/>
          </a:p>
        </p:txBody>
      </p:sp>
      <p:sp>
        <p:nvSpPr>
          <p:cNvPr id="7" name="Σύμβολο κράτησης θέσης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latinLnBrk="0">
              <a:defRPr lang="el-GR" sz="1200"/>
            </a:lvl1pPr>
          </a:lstStyle>
          <a:p>
            <a:fld id="{1B9A179D-2D27-49E2-B022-8EDDA2EFE682}" type="slidenum">
              <a:t>‹#›</a:t>
            </a:fld>
            <a:endParaRPr lang="el-GR"/>
          </a:p>
        </p:txBody>
      </p:sp>
    </p:spTree>
    <p:extLst>
      <p:ext uri="{BB962C8B-B14F-4D97-AF65-F5344CB8AC3E}">
        <p14:creationId xmlns:p14="http://schemas.microsoft.com/office/powerpoint/2010/main" val="1174603481"/>
      </p:ext>
    </p:extLst>
  </p:cSld>
  <p:clrMap bg1="lt1" tx1="dk1" bg2="lt2" tx2="dk2" accent1="accent1" accent2="accent2" accent3="accent3" accent4="accent4" accent5="accent5" accent6="accent6" hlink="hlink" folHlink="folHlink"/>
  <p:notesStyle>
    <a:lvl1pPr marL="0" algn="l" defTabSz="914400" rtl="0" eaLnBrk="1" latinLnBrk="0" hangingPunct="1">
      <a:defRPr lang="el-GR" sz="1200" kern="1200">
        <a:solidFill>
          <a:schemeClr val="tx1"/>
        </a:solidFill>
        <a:latin typeface="+mn-lt"/>
        <a:ea typeface="+mn-ea"/>
        <a:cs typeface="+mn-cs"/>
      </a:defRPr>
    </a:lvl1pPr>
    <a:lvl2pPr marL="457200" algn="l" defTabSz="914400" rtl="0" eaLnBrk="1" latinLnBrk="0" hangingPunct="1">
      <a:defRPr lang="el-GR" sz="1200" kern="1200">
        <a:solidFill>
          <a:schemeClr val="tx1"/>
        </a:solidFill>
        <a:latin typeface="+mn-lt"/>
        <a:ea typeface="+mn-ea"/>
        <a:cs typeface="+mn-cs"/>
      </a:defRPr>
    </a:lvl2pPr>
    <a:lvl3pPr marL="914400" algn="l" defTabSz="914400" rtl="0" eaLnBrk="1" latinLnBrk="0" hangingPunct="1">
      <a:defRPr lang="el-GR" sz="1200" kern="1200">
        <a:solidFill>
          <a:schemeClr val="tx1"/>
        </a:solidFill>
        <a:latin typeface="+mn-lt"/>
        <a:ea typeface="+mn-ea"/>
        <a:cs typeface="+mn-cs"/>
      </a:defRPr>
    </a:lvl3pPr>
    <a:lvl4pPr marL="1371600" algn="l" defTabSz="914400" rtl="0" eaLnBrk="1" latinLnBrk="0" hangingPunct="1">
      <a:defRPr lang="el-GR" sz="1200" kern="1200">
        <a:solidFill>
          <a:schemeClr val="tx1"/>
        </a:solidFill>
        <a:latin typeface="+mn-lt"/>
        <a:ea typeface="+mn-ea"/>
        <a:cs typeface="+mn-cs"/>
      </a:defRPr>
    </a:lvl4pPr>
    <a:lvl5pPr marL="1828800" algn="l" defTabSz="914400" rtl="0" eaLnBrk="1" latinLnBrk="0" hangingPunct="1">
      <a:defRPr lang="el-GR" sz="1200" kern="1200">
        <a:solidFill>
          <a:schemeClr val="tx1"/>
        </a:solidFill>
        <a:latin typeface="+mn-lt"/>
        <a:ea typeface="+mn-ea"/>
        <a:cs typeface="+mn-cs"/>
      </a:defRPr>
    </a:lvl5pPr>
    <a:lvl6pPr marL="2286000" algn="l" defTabSz="914400" rtl="0" eaLnBrk="1" latinLnBrk="0" hangingPunct="1">
      <a:defRPr lang="el-GR" sz="1200" kern="1200">
        <a:solidFill>
          <a:schemeClr val="tx1"/>
        </a:solidFill>
        <a:latin typeface="+mn-lt"/>
        <a:ea typeface="+mn-ea"/>
        <a:cs typeface="+mn-cs"/>
      </a:defRPr>
    </a:lvl6pPr>
    <a:lvl7pPr marL="2743200" algn="l" defTabSz="914400" rtl="0" eaLnBrk="1" latinLnBrk="0" hangingPunct="1">
      <a:defRPr lang="el-GR" sz="1200" kern="1200">
        <a:solidFill>
          <a:schemeClr val="tx1"/>
        </a:solidFill>
        <a:latin typeface="+mn-lt"/>
        <a:ea typeface="+mn-ea"/>
        <a:cs typeface="+mn-cs"/>
      </a:defRPr>
    </a:lvl7pPr>
    <a:lvl8pPr marL="3200400" algn="l" defTabSz="914400" rtl="0" eaLnBrk="1" latinLnBrk="0" hangingPunct="1">
      <a:defRPr lang="el-GR" sz="1200" kern="1200">
        <a:solidFill>
          <a:schemeClr val="tx1"/>
        </a:solidFill>
        <a:latin typeface="+mn-lt"/>
        <a:ea typeface="+mn-ea"/>
        <a:cs typeface="+mn-cs"/>
      </a:defRPr>
    </a:lvl8pPr>
    <a:lvl9pPr marL="3657600" algn="l" defTabSz="914400" rtl="0" eaLnBrk="1" latinLnBrk="0" hangingPunct="1">
      <a:defRPr lang="el-G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12" name="Ελεύθερη σχεδίαση 11"/>
          <p:cNvSpPr>
            <a:spLocks noChangeArrowheads="1"/>
          </p:cNvSpPr>
          <p:nvPr/>
        </p:nvSpPr>
        <p:spPr bwMode="white">
          <a:xfrm>
            <a:off x="8429022" y="0"/>
            <a:ext cx="3762978" cy="6858000"/>
          </a:xfrm>
          <a:custGeom>
            <a:avLst/>
            <a:gdLst>
              <a:gd name="connsiteX0" fmla="*/ 0 w 3762978"/>
              <a:gd name="connsiteY0" fmla="*/ 0 h 6858000"/>
              <a:gd name="connsiteX1" fmla="*/ 3762978 w 3762978"/>
              <a:gd name="connsiteY1" fmla="*/ 0 h 6858000"/>
              <a:gd name="connsiteX2" fmla="*/ 3762978 w 3762978"/>
              <a:gd name="connsiteY2" fmla="*/ 6858000 h 6858000"/>
              <a:gd name="connsiteX3" fmla="*/ 338667 w 3762978"/>
              <a:gd name="connsiteY3" fmla="*/ 6858000 h 6858000"/>
              <a:gd name="connsiteX4" fmla="*/ 1189567 w 3762978"/>
              <a:gd name="connsiteY4" fmla="*/ 433705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62978" h="6858000">
                <a:moveTo>
                  <a:pt x="0" y="0"/>
                </a:moveTo>
                <a:lnTo>
                  <a:pt x="3762978" y="0"/>
                </a:lnTo>
                <a:lnTo>
                  <a:pt x="3762978" y="6858000"/>
                </a:lnTo>
                <a:lnTo>
                  <a:pt x="338667" y="6858000"/>
                </a:lnTo>
                <a:lnTo>
                  <a:pt x="1189567" y="4337050"/>
                </a:lnTo>
                <a:close/>
              </a:path>
            </a:pathLst>
          </a:custGeom>
          <a:solidFill>
            <a:schemeClr val="tx1"/>
          </a:solidFill>
          <a:ln>
            <a:noFill/>
          </a:ln>
        </p:spPr>
        <p:txBody>
          <a:bodyPr vert="horz" wrap="square" lIns="91440" tIns="45720" rIns="91440" bIns="45720" numCol="1" anchor="t" anchorCtr="0" compatLnSpc="1">
            <a:prstTxWarp prst="textNoShape">
              <a:avLst/>
            </a:prstTxWarp>
            <a:noAutofit/>
          </a:bodyPr>
          <a:lstStyle/>
          <a:p>
            <a:endParaRPr lang="el-GR" sz="1800"/>
          </a:p>
        </p:txBody>
      </p:sp>
      <p:sp>
        <p:nvSpPr>
          <p:cNvPr id="7" name="Ελεύθερη σχεδίαση 6"/>
          <p:cNvSpPr>
            <a:spLocks/>
          </p:cNvSpPr>
          <p:nvPr/>
        </p:nvSpPr>
        <p:spPr bwMode="auto">
          <a:xfrm>
            <a:off x="8145385" y="0"/>
            <a:ext cx="1672169" cy="6858000"/>
          </a:xfrm>
          <a:custGeom>
            <a:avLst/>
            <a:gdLst/>
            <a:ahLst/>
            <a:cxnLst/>
            <a:rect l="l" t="t" r="r" b="b"/>
            <a:pathLst>
              <a:path w="1254127" h="6858000">
                <a:moveTo>
                  <a:pt x="0" y="0"/>
                </a:moveTo>
                <a:lnTo>
                  <a:pt x="365127" y="0"/>
                </a:lnTo>
                <a:lnTo>
                  <a:pt x="1254127" y="4337050"/>
                </a:lnTo>
                <a:lnTo>
                  <a:pt x="619127" y="6858000"/>
                </a:lnTo>
                <a:lnTo>
                  <a:pt x="257175" y="6858000"/>
                </a:lnTo>
                <a:lnTo>
                  <a:pt x="892175" y="4337050"/>
                </a:lnTo>
                <a:close/>
              </a:path>
            </a:pathLst>
          </a:custGeom>
          <a:solidFill>
            <a:schemeClr val="accent2"/>
          </a:solidFill>
          <a:ln>
            <a:noFill/>
          </a:ln>
          <a:effectLst/>
        </p:spPr>
        <p:txBody>
          <a:bodyPr vert="horz" wrap="square" lIns="91440" tIns="45720" rIns="91440" bIns="45720" numCol="1" anchor="t" anchorCtr="0" compatLnSpc="1">
            <a:prstTxWarp prst="textNoShape">
              <a:avLst/>
            </a:prstTxWarp>
          </a:bodyPr>
          <a:lstStyle/>
          <a:p>
            <a:pPr lvl="0"/>
            <a:endParaRPr lang="el-GR" sz="1800"/>
          </a:p>
        </p:txBody>
      </p:sp>
      <p:sp>
        <p:nvSpPr>
          <p:cNvPr id="8" name="Ελεύθερη σχεδίαση 7"/>
          <p:cNvSpPr>
            <a:spLocks/>
          </p:cNvSpPr>
          <p:nvPr/>
        </p:nvSpPr>
        <p:spPr bwMode="auto">
          <a:xfrm>
            <a:off x="7950653" y="0"/>
            <a:ext cx="1528232" cy="6858000"/>
          </a:xfrm>
          <a:custGeom>
            <a:avLst/>
            <a:gdLst/>
            <a:ahLst/>
            <a:cxnLst/>
            <a:rect l="l" t="t" r="r" b="b"/>
            <a:pathLst>
              <a:path w="1146174" h="6858000">
                <a:moveTo>
                  <a:pt x="0" y="0"/>
                </a:moveTo>
                <a:lnTo>
                  <a:pt x="253999" y="0"/>
                </a:lnTo>
                <a:lnTo>
                  <a:pt x="1146174" y="4337050"/>
                </a:lnTo>
                <a:lnTo>
                  <a:pt x="511174" y="6858000"/>
                </a:lnTo>
                <a:lnTo>
                  <a:pt x="254000" y="6858000"/>
                </a:lnTo>
                <a:lnTo>
                  <a:pt x="892175" y="4337050"/>
                </a:lnTo>
                <a:close/>
              </a:path>
            </a:pathLst>
          </a:custGeom>
          <a:solidFill>
            <a:schemeClr val="accent1"/>
          </a:solidFill>
          <a:ln>
            <a:noFill/>
          </a:ln>
          <a:effectLst>
            <a:innerShdw blurRad="177800" dist="50800" dir="10800000">
              <a:prstClr val="black">
                <a:alpha val="50000"/>
              </a:prstClr>
            </a:innerShdw>
          </a:effectLst>
        </p:spPr>
        <p:txBody>
          <a:bodyPr vert="horz" wrap="square" lIns="91440" tIns="45720" rIns="91440" bIns="45720" numCol="1" anchor="t" anchorCtr="0" compatLnSpc="1">
            <a:prstTxWarp prst="textNoShape">
              <a:avLst/>
            </a:prstTxWarp>
          </a:bodyPr>
          <a:lstStyle/>
          <a:p>
            <a:pPr lvl="0"/>
            <a:endParaRPr lang="el-GR" sz="1800"/>
          </a:p>
        </p:txBody>
      </p:sp>
      <p:sp>
        <p:nvSpPr>
          <p:cNvPr id="2" name="Τίτλος 1"/>
          <p:cNvSpPr>
            <a:spLocks noGrp="1"/>
          </p:cNvSpPr>
          <p:nvPr>
            <p:ph type="ctrTitle"/>
          </p:nvPr>
        </p:nvSpPr>
        <p:spPr>
          <a:xfrm>
            <a:off x="1295400" y="1873584"/>
            <a:ext cx="6400800" cy="2560320"/>
          </a:xfrm>
        </p:spPr>
        <p:txBody>
          <a:bodyPr anchor="b">
            <a:normAutofit/>
          </a:bodyPr>
          <a:lstStyle>
            <a:lvl1pPr algn="l" latinLnBrk="0">
              <a:defRPr lang="el-GR" sz="4000">
                <a:solidFill>
                  <a:schemeClr val="tx1"/>
                </a:solidFill>
              </a:defRPr>
            </a:lvl1pPr>
          </a:lstStyle>
          <a:p>
            <a:r>
              <a:rPr lang="el-GR"/>
              <a:t>Στυλ κύριου τίτλου</a:t>
            </a:r>
            <a:endParaRPr lang="el-GR" dirty="0"/>
          </a:p>
        </p:txBody>
      </p:sp>
      <p:sp>
        <p:nvSpPr>
          <p:cNvPr id="3" name="Υπότιτλος 2"/>
          <p:cNvSpPr>
            <a:spLocks noGrp="1"/>
          </p:cNvSpPr>
          <p:nvPr>
            <p:ph type="subTitle" idx="1"/>
          </p:nvPr>
        </p:nvSpPr>
        <p:spPr>
          <a:xfrm>
            <a:off x="1295400" y="4572000"/>
            <a:ext cx="6400800" cy="1600200"/>
          </a:xfrm>
        </p:spPr>
        <p:txBody>
          <a:bodyPr/>
          <a:lstStyle>
            <a:lvl1pPr marL="0" indent="0" algn="l" latinLnBrk="0">
              <a:spcBef>
                <a:spcPts val="1200"/>
              </a:spcBef>
              <a:buNone/>
              <a:defRPr lang="el-GR" sz="2400"/>
            </a:lvl1pPr>
            <a:lvl2pPr marL="457200" indent="0" algn="ctr" latinLnBrk="0">
              <a:buNone/>
              <a:defRPr lang="el-GR" sz="2000"/>
            </a:lvl2pPr>
            <a:lvl3pPr marL="914400" indent="0" algn="ctr" latinLnBrk="0">
              <a:buNone/>
              <a:defRPr lang="el-GR" sz="1800"/>
            </a:lvl3pPr>
            <a:lvl4pPr marL="1371600" indent="0" algn="ctr" latinLnBrk="0">
              <a:buNone/>
              <a:defRPr lang="el-GR" sz="1600"/>
            </a:lvl4pPr>
            <a:lvl5pPr marL="1828800" indent="0" algn="ctr" latinLnBrk="0">
              <a:buNone/>
              <a:defRPr lang="el-GR" sz="1600"/>
            </a:lvl5pPr>
            <a:lvl6pPr marL="2286000" indent="0" algn="ctr" latinLnBrk="0">
              <a:buNone/>
              <a:defRPr lang="el-GR" sz="1600"/>
            </a:lvl6pPr>
            <a:lvl7pPr marL="2743200" indent="0" algn="ctr" latinLnBrk="0">
              <a:buNone/>
              <a:defRPr lang="el-GR" sz="1600"/>
            </a:lvl7pPr>
            <a:lvl8pPr marL="3200400" indent="0" algn="ctr" latinLnBrk="0">
              <a:buNone/>
              <a:defRPr lang="el-GR" sz="1600"/>
            </a:lvl8pPr>
            <a:lvl9pPr marL="3657600" indent="0" algn="ctr" latinLnBrk="0">
              <a:buNone/>
              <a:defRPr lang="el-GR" sz="1600"/>
            </a:lvl9pPr>
          </a:lstStyle>
          <a:p>
            <a:r>
              <a:rPr lang="el-GR"/>
              <a:t>Κάντε κλικ για να επεξεργαστείτε τον υπότιτλο του υποδείγματος</a:t>
            </a:r>
          </a:p>
        </p:txBody>
      </p:sp>
    </p:spTree>
    <p:extLst>
      <p:ext uri="{BB962C8B-B14F-4D97-AF65-F5344CB8AC3E}">
        <p14:creationId xmlns:p14="http://schemas.microsoft.com/office/powerpoint/2010/main" val="5125859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295400" y="255134"/>
            <a:ext cx="9601200" cy="1036850"/>
          </a:xfrm>
        </p:spPr>
        <p:txBody>
          <a:bodyPr anchor="b"/>
          <a:lstStyle>
            <a:lvl1pPr latinLnBrk="0">
              <a:defRPr lang="el-GR" sz="3200"/>
            </a:lvl1pPr>
          </a:lstStyle>
          <a:p>
            <a:r>
              <a:rPr lang="el-GR"/>
              <a:t>Στυλ κύριου τίτλου</a:t>
            </a:r>
          </a:p>
        </p:txBody>
      </p:sp>
      <p:sp>
        <p:nvSpPr>
          <p:cNvPr id="3" name="Σύμβολο κράτησης θέσης εικόνας 2"/>
          <p:cNvSpPr>
            <a:spLocks noGrp="1"/>
          </p:cNvSpPr>
          <p:nvPr>
            <p:ph type="pic" idx="1"/>
          </p:nvPr>
        </p:nvSpPr>
        <p:spPr>
          <a:xfrm>
            <a:off x="4724400" y="1828801"/>
            <a:ext cx="6172200" cy="4343400"/>
          </a:xfrm>
        </p:spPr>
        <p:txBody>
          <a:bodyPr tIns="274320">
            <a:normAutofit/>
          </a:bodyPr>
          <a:lstStyle>
            <a:lvl1pPr marL="0" indent="0" algn="ctr" latinLnBrk="0">
              <a:buNone/>
              <a:defRPr lang="el-GR" sz="2400"/>
            </a:lvl1pPr>
            <a:lvl2pPr marL="457200" indent="0" latinLnBrk="0">
              <a:buNone/>
              <a:defRPr lang="el-GR" sz="2800"/>
            </a:lvl2pPr>
            <a:lvl3pPr marL="914400" indent="0" latinLnBrk="0">
              <a:buNone/>
              <a:defRPr lang="el-GR" sz="2400"/>
            </a:lvl3pPr>
            <a:lvl4pPr marL="1371600" indent="0" latinLnBrk="0">
              <a:buNone/>
              <a:defRPr lang="el-GR" sz="2000"/>
            </a:lvl4pPr>
            <a:lvl5pPr marL="1828800" indent="0" latinLnBrk="0">
              <a:buNone/>
              <a:defRPr lang="el-GR" sz="2000"/>
            </a:lvl5pPr>
            <a:lvl6pPr marL="2286000" indent="0" latinLnBrk="0">
              <a:buNone/>
              <a:defRPr lang="el-GR" sz="2000"/>
            </a:lvl6pPr>
            <a:lvl7pPr marL="2743200" indent="0" latinLnBrk="0">
              <a:buNone/>
              <a:defRPr lang="el-GR" sz="2000"/>
            </a:lvl7pPr>
            <a:lvl8pPr marL="3200400" indent="0" latinLnBrk="0">
              <a:buNone/>
              <a:defRPr lang="el-GR" sz="2000"/>
            </a:lvl8pPr>
            <a:lvl9pPr marL="3657600" indent="0" latinLnBrk="0">
              <a:buNone/>
              <a:defRPr lang="el-GR" sz="2000"/>
            </a:lvl9pPr>
          </a:lstStyle>
          <a:p>
            <a:r>
              <a:rPr lang="el-GR"/>
              <a:t>Κάντε κλικ στο εικονίδιο για να προσθέσετε εικόνα</a:t>
            </a:r>
          </a:p>
        </p:txBody>
      </p:sp>
      <p:sp>
        <p:nvSpPr>
          <p:cNvPr id="4" name="Σύμβολο κράτησης θέσης κειμένου 3"/>
          <p:cNvSpPr>
            <a:spLocks noGrp="1"/>
          </p:cNvSpPr>
          <p:nvPr>
            <p:ph type="body" sz="half" idx="2"/>
          </p:nvPr>
        </p:nvSpPr>
        <p:spPr>
          <a:xfrm>
            <a:off x="1295400" y="1828800"/>
            <a:ext cx="3017520" cy="4343400"/>
          </a:xfrm>
        </p:spPr>
        <p:txBody>
          <a:bodyPr anchor="ctr">
            <a:normAutofit/>
          </a:bodyPr>
          <a:lstStyle>
            <a:lvl1pPr marL="0" indent="0" latinLnBrk="0">
              <a:spcBef>
                <a:spcPts val="1200"/>
              </a:spcBef>
              <a:buNone/>
              <a:defRPr lang="el-GR" sz="2000"/>
            </a:lvl1pPr>
            <a:lvl2pPr marL="457200" indent="0" latinLnBrk="0">
              <a:buNone/>
              <a:defRPr lang="el-GR" sz="1400"/>
            </a:lvl2pPr>
            <a:lvl3pPr marL="914400" indent="0" latinLnBrk="0">
              <a:buNone/>
              <a:defRPr lang="el-GR" sz="1200"/>
            </a:lvl3pPr>
            <a:lvl4pPr marL="1371600" indent="0" latinLnBrk="0">
              <a:buNone/>
              <a:defRPr lang="el-GR" sz="1000"/>
            </a:lvl4pPr>
            <a:lvl5pPr marL="1828800" indent="0" latinLnBrk="0">
              <a:buNone/>
              <a:defRPr lang="el-GR" sz="1000"/>
            </a:lvl5pPr>
            <a:lvl6pPr marL="2286000" indent="0" latinLnBrk="0">
              <a:buNone/>
              <a:defRPr lang="el-GR" sz="1000"/>
            </a:lvl6pPr>
            <a:lvl7pPr marL="2743200" indent="0" latinLnBrk="0">
              <a:buNone/>
              <a:defRPr lang="el-GR" sz="1000"/>
            </a:lvl7pPr>
            <a:lvl8pPr marL="3200400" indent="0" latinLnBrk="0">
              <a:buNone/>
              <a:defRPr lang="el-GR" sz="1000"/>
            </a:lvl8pPr>
            <a:lvl9pPr marL="3657600" indent="0" latinLnBrk="0">
              <a:buNone/>
              <a:defRPr lang="el-GR" sz="1000"/>
            </a:lvl9pPr>
          </a:lstStyle>
          <a:p>
            <a:pPr lvl="0"/>
            <a:r>
              <a:rPr lang="el-GR"/>
              <a:t>Επεξεργασία στυλ υποδείγματος κειμένου</a:t>
            </a:r>
          </a:p>
        </p:txBody>
      </p:sp>
      <p:sp>
        <p:nvSpPr>
          <p:cNvPr id="5" name="Σύμβολο κράτησης θέσης ημερομηνίας 4"/>
          <p:cNvSpPr>
            <a:spLocks noGrp="1"/>
          </p:cNvSpPr>
          <p:nvPr>
            <p:ph type="dt" sz="half" idx="10"/>
          </p:nvPr>
        </p:nvSpPr>
        <p:spPr/>
        <p:txBody>
          <a:bodyPr/>
          <a:lstStyle/>
          <a:p>
            <a:fld id="{A79A3335-6331-4872-A8B7-ECD55539F4D0}" type="datetimeFigureOut">
              <a:t>31/5/2021</a:t>
            </a:fld>
            <a:endParaRPr lang="el-GR"/>
          </a:p>
        </p:txBody>
      </p:sp>
      <p:sp>
        <p:nvSpPr>
          <p:cNvPr id="6" name="Σύμβολο κράτησης θέσης υποσέλιδου 5"/>
          <p:cNvSpPr>
            <a:spLocks noGrp="1"/>
          </p:cNvSpPr>
          <p:nvPr>
            <p:ph type="ftr" sz="quarter" idx="11"/>
          </p:nvPr>
        </p:nvSpPr>
        <p:spPr/>
        <p:txBody>
          <a:bodyPr/>
          <a:lstStyle/>
          <a:p>
            <a:endParaRPr lang="el-GR"/>
          </a:p>
        </p:txBody>
      </p:sp>
      <p:sp>
        <p:nvSpPr>
          <p:cNvPr id="7" name="Σύμβολο κράτησης θέσης αριθμού διαφάνειας 6"/>
          <p:cNvSpPr>
            <a:spLocks noGrp="1"/>
          </p:cNvSpPr>
          <p:nvPr>
            <p:ph type="sldNum" sz="quarter" idx="12"/>
          </p:nvPr>
        </p:nvSpPr>
        <p:spPr/>
        <p:txBody>
          <a:bodyPr/>
          <a:lstStyle/>
          <a:p>
            <a:fld id="{A7F8E3F6-DE14-48B2-B2BC-6FABA9630FB8}" type="slidenum">
              <a:t>‹#›</a:t>
            </a:fld>
            <a:endParaRPr lang="el-GR"/>
          </a:p>
        </p:txBody>
      </p:sp>
    </p:spTree>
    <p:extLst>
      <p:ext uri="{BB962C8B-B14F-4D97-AF65-F5344CB8AC3E}">
        <p14:creationId xmlns:p14="http://schemas.microsoft.com/office/powerpoint/2010/main" val="1067590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Δύο εικόνες με λεζάντες">
    <p:spTree>
      <p:nvGrpSpPr>
        <p:cNvPr id="1" name=""/>
        <p:cNvGrpSpPr/>
        <p:nvPr/>
      </p:nvGrpSpPr>
      <p:grpSpPr>
        <a:xfrm>
          <a:off x="0" y="0"/>
          <a:ext cx="0" cy="0"/>
          <a:chOff x="0" y="0"/>
          <a:chExt cx="0" cy="0"/>
        </a:xfrm>
      </p:grpSpPr>
      <p:sp>
        <p:nvSpPr>
          <p:cNvPr id="9" name="Ορθογώνιο 8"/>
          <p:cNvSpPr/>
          <p:nvPr/>
        </p:nvSpPr>
        <p:spPr>
          <a:xfrm>
            <a:off x="1295400" y="5257800"/>
            <a:ext cx="4572000" cy="91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 name="Τίτλος 1"/>
          <p:cNvSpPr>
            <a:spLocks noGrp="1"/>
          </p:cNvSpPr>
          <p:nvPr>
            <p:ph type="title"/>
          </p:nvPr>
        </p:nvSpPr>
        <p:spPr>
          <a:xfrm>
            <a:off x="1295400" y="255134"/>
            <a:ext cx="9601200" cy="1036850"/>
          </a:xfrm>
        </p:spPr>
        <p:txBody>
          <a:bodyPr anchor="b"/>
          <a:lstStyle>
            <a:lvl1pPr latinLnBrk="0">
              <a:defRPr lang="el-GR" sz="3200"/>
            </a:lvl1pPr>
          </a:lstStyle>
          <a:p>
            <a:r>
              <a:rPr lang="el-GR"/>
              <a:t>Στυλ κύριου τίτλου</a:t>
            </a:r>
          </a:p>
        </p:txBody>
      </p:sp>
      <p:sp>
        <p:nvSpPr>
          <p:cNvPr id="4" name="Σύμβολο κράτησης θέσης κειμένου 3"/>
          <p:cNvSpPr>
            <a:spLocks noGrp="1"/>
          </p:cNvSpPr>
          <p:nvPr>
            <p:ph type="body" sz="half" idx="2"/>
          </p:nvPr>
        </p:nvSpPr>
        <p:spPr>
          <a:xfrm>
            <a:off x="1371273" y="5333098"/>
            <a:ext cx="4420252" cy="839102"/>
          </a:xfrm>
        </p:spPr>
        <p:txBody>
          <a:bodyPr anchor="t">
            <a:normAutofit/>
          </a:bodyPr>
          <a:lstStyle>
            <a:lvl1pPr marL="0" indent="0" latinLnBrk="0">
              <a:spcBef>
                <a:spcPts val="0"/>
              </a:spcBef>
              <a:buNone/>
              <a:defRPr lang="el-GR" sz="1800">
                <a:solidFill>
                  <a:schemeClr val="bg1"/>
                </a:solidFill>
              </a:defRPr>
            </a:lvl1pPr>
            <a:lvl2pPr marL="457200" indent="0" latinLnBrk="0">
              <a:buNone/>
              <a:defRPr lang="el-GR" sz="1400"/>
            </a:lvl2pPr>
            <a:lvl3pPr marL="914400" indent="0" latinLnBrk="0">
              <a:buNone/>
              <a:defRPr lang="el-GR" sz="1200"/>
            </a:lvl3pPr>
            <a:lvl4pPr marL="1371600" indent="0" latinLnBrk="0">
              <a:buNone/>
              <a:defRPr lang="el-GR" sz="1000"/>
            </a:lvl4pPr>
            <a:lvl5pPr marL="1828800" indent="0" latinLnBrk="0">
              <a:buNone/>
              <a:defRPr lang="el-GR" sz="1000"/>
            </a:lvl5pPr>
            <a:lvl6pPr marL="2286000" indent="0" latinLnBrk="0">
              <a:buNone/>
              <a:defRPr lang="el-GR" sz="1000"/>
            </a:lvl6pPr>
            <a:lvl7pPr marL="2743200" indent="0" latinLnBrk="0">
              <a:buNone/>
              <a:defRPr lang="el-GR" sz="1000"/>
            </a:lvl7pPr>
            <a:lvl8pPr marL="3200400" indent="0" latinLnBrk="0">
              <a:buNone/>
              <a:defRPr lang="el-GR" sz="1000"/>
            </a:lvl8pPr>
            <a:lvl9pPr marL="3657600" indent="0" latinLnBrk="0">
              <a:buNone/>
              <a:defRPr lang="el-GR" sz="1000"/>
            </a:lvl9pPr>
          </a:lstStyle>
          <a:p>
            <a:pPr lvl="0"/>
            <a:r>
              <a:rPr lang="el-GR"/>
              <a:t>Επεξεργασία στυλ υποδείγματος κειμένου</a:t>
            </a:r>
          </a:p>
        </p:txBody>
      </p:sp>
      <p:sp>
        <p:nvSpPr>
          <p:cNvPr id="5" name="Σύμβολο κράτησης θέσης ημερομηνίας 4"/>
          <p:cNvSpPr>
            <a:spLocks noGrp="1"/>
          </p:cNvSpPr>
          <p:nvPr>
            <p:ph type="dt" sz="half" idx="10"/>
          </p:nvPr>
        </p:nvSpPr>
        <p:spPr/>
        <p:txBody>
          <a:bodyPr/>
          <a:lstStyle/>
          <a:p>
            <a:fld id="{A79A3335-6331-4872-A8B7-ECD55539F4D0}" type="datetimeFigureOut">
              <a:t>31/5/2021</a:t>
            </a:fld>
            <a:endParaRPr lang="el-GR"/>
          </a:p>
        </p:txBody>
      </p:sp>
      <p:sp>
        <p:nvSpPr>
          <p:cNvPr id="6" name="Σύμβολο κράτησης θέσης υποσέλιδου 5"/>
          <p:cNvSpPr>
            <a:spLocks noGrp="1"/>
          </p:cNvSpPr>
          <p:nvPr>
            <p:ph type="ftr" sz="quarter" idx="11"/>
          </p:nvPr>
        </p:nvSpPr>
        <p:spPr/>
        <p:txBody>
          <a:bodyPr/>
          <a:lstStyle/>
          <a:p>
            <a:endParaRPr lang="el-GR"/>
          </a:p>
        </p:txBody>
      </p:sp>
      <p:sp>
        <p:nvSpPr>
          <p:cNvPr id="7" name="Σύμβολο κράτησης θέσης αριθμού διαφάνειας 6"/>
          <p:cNvSpPr>
            <a:spLocks noGrp="1"/>
          </p:cNvSpPr>
          <p:nvPr>
            <p:ph type="sldNum" sz="quarter" idx="12"/>
          </p:nvPr>
        </p:nvSpPr>
        <p:spPr/>
        <p:txBody>
          <a:bodyPr/>
          <a:lstStyle/>
          <a:p>
            <a:fld id="{A7F8E3F6-DE14-48B2-B2BC-6FABA9630FB8}" type="slidenum">
              <a:t>‹#›</a:t>
            </a:fld>
            <a:endParaRPr lang="el-GR"/>
          </a:p>
        </p:txBody>
      </p:sp>
      <p:sp>
        <p:nvSpPr>
          <p:cNvPr id="10" name="Ορθογώνιο 9"/>
          <p:cNvSpPr/>
          <p:nvPr/>
        </p:nvSpPr>
        <p:spPr>
          <a:xfrm>
            <a:off x="6324599" y="5257800"/>
            <a:ext cx="4572000" cy="91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 name="Ορθογώνιο 10"/>
          <p:cNvSpPr/>
          <p:nvPr/>
        </p:nvSpPr>
        <p:spPr>
          <a:xfrm>
            <a:off x="1295400" y="5257800"/>
            <a:ext cx="4572000" cy="5486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sz="1800"/>
          </a:p>
        </p:txBody>
      </p:sp>
      <p:sp>
        <p:nvSpPr>
          <p:cNvPr id="12" name="Ορθογώνιο 11"/>
          <p:cNvSpPr/>
          <p:nvPr/>
        </p:nvSpPr>
        <p:spPr>
          <a:xfrm>
            <a:off x="6324599" y="5257800"/>
            <a:ext cx="4572000" cy="5486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sz="1800"/>
          </a:p>
        </p:txBody>
      </p:sp>
      <p:sp>
        <p:nvSpPr>
          <p:cNvPr id="13" name="Σύμβολο κράτησης θέσης κειμένου 3"/>
          <p:cNvSpPr>
            <a:spLocks noGrp="1"/>
          </p:cNvSpPr>
          <p:nvPr>
            <p:ph type="body" sz="half" idx="14"/>
          </p:nvPr>
        </p:nvSpPr>
        <p:spPr>
          <a:xfrm>
            <a:off x="6412954" y="5333098"/>
            <a:ext cx="4420252" cy="839102"/>
          </a:xfrm>
        </p:spPr>
        <p:txBody>
          <a:bodyPr anchor="t">
            <a:normAutofit/>
          </a:bodyPr>
          <a:lstStyle>
            <a:lvl1pPr marL="0" indent="0" latinLnBrk="0">
              <a:spcBef>
                <a:spcPts val="0"/>
              </a:spcBef>
              <a:buNone/>
              <a:defRPr lang="el-GR" sz="1800">
                <a:solidFill>
                  <a:schemeClr val="bg1"/>
                </a:solidFill>
              </a:defRPr>
            </a:lvl1pPr>
            <a:lvl2pPr marL="457200" indent="0" latinLnBrk="0">
              <a:buNone/>
              <a:defRPr lang="el-GR" sz="1400"/>
            </a:lvl2pPr>
            <a:lvl3pPr marL="914400" indent="0" latinLnBrk="0">
              <a:buNone/>
              <a:defRPr lang="el-GR" sz="1200"/>
            </a:lvl3pPr>
            <a:lvl4pPr marL="1371600" indent="0" latinLnBrk="0">
              <a:buNone/>
              <a:defRPr lang="el-GR" sz="1000"/>
            </a:lvl4pPr>
            <a:lvl5pPr marL="1828800" indent="0" latinLnBrk="0">
              <a:buNone/>
              <a:defRPr lang="el-GR" sz="1000"/>
            </a:lvl5pPr>
            <a:lvl6pPr marL="2286000" indent="0" latinLnBrk="0">
              <a:buNone/>
              <a:defRPr lang="el-GR" sz="1000"/>
            </a:lvl6pPr>
            <a:lvl7pPr marL="2743200" indent="0" latinLnBrk="0">
              <a:buNone/>
              <a:defRPr lang="el-GR" sz="1000"/>
            </a:lvl7pPr>
            <a:lvl8pPr marL="3200400" indent="0" latinLnBrk="0">
              <a:buNone/>
              <a:defRPr lang="el-GR" sz="1000"/>
            </a:lvl8pPr>
            <a:lvl9pPr marL="3657600" indent="0" latinLnBrk="0">
              <a:buNone/>
              <a:defRPr lang="el-GR" sz="1000"/>
            </a:lvl9pPr>
          </a:lstStyle>
          <a:p>
            <a:pPr lvl="0"/>
            <a:r>
              <a:rPr lang="el-GR"/>
              <a:t>Επεξεργασία στυλ υποδείγματος κειμένου</a:t>
            </a:r>
          </a:p>
        </p:txBody>
      </p:sp>
      <p:sp>
        <p:nvSpPr>
          <p:cNvPr id="3" name="Σύμβολο κράτησης θέσης εικόνας 2"/>
          <p:cNvSpPr>
            <a:spLocks noGrp="1"/>
          </p:cNvSpPr>
          <p:nvPr>
            <p:ph type="pic" idx="1"/>
          </p:nvPr>
        </p:nvSpPr>
        <p:spPr>
          <a:xfrm>
            <a:off x="1295400" y="1828801"/>
            <a:ext cx="4572000" cy="3428999"/>
          </a:xfrm>
        </p:spPr>
        <p:txBody>
          <a:bodyPr tIns="274320">
            <a:normAutofit/>
          </a:bodyPr>
          <a:lstStyle>
            <a:lvl1pPr marL="0" indent="0" algn="ctr" latinLnBrk="0">
              <a:buNone/>
              <a:defRPr lang="el-GR" sz="2400"/>
            </a:lvl1pPr>
            <a:lvl2pPr marL="457200" indent="0" latinLnBrk="0">
              <a:buNone/>
              <a:defRPr lang="el-GR" sz="2800"/>
            </a:lvl2pPr>
            <a:lvl3pPr marL="914400" indent="0" latinLnBrk="0">
              <a:buNone/>
              <a:defRPr lang="el-GR" sz="2400"/>
            </a:lvl3pPr>
            <a:lvl4pPr marL="1371600" indent="0" latinLnBrk="0">
              <a:buNone/>
              <a:defRPr lang="el-GR" sz="2000"/>
            </a:lvl4pPr>
            <a:lvl5pPr marL="1828800" indent="0" latinLnBrk="0">
              <a:buNone/>
              <a:defRPr lang="el-GR" sz="2000"/>
            </a:lvl5pPr>
            <a:lvl6pPr marL="2286000" indent="0" latinLnBrk="0">
              <a:buNone/>
              <a:defRPr lang="el-GR" sz="2000"/>
            </a:lvl6pPr>
            <a:lvl7pPr marL="2743200" indent="0" latinLnBrk="0">
              <a:buNone/>
              <a:defRPr lang="el-GR" sz="2000"/>
            </a:lvl7pPr>
            <a:lvl8pPr marL="3200400" indent="0" latinLnBrk="0">
              <a:buNone/>
              <a:defRPr lang="el-GR" sz="2000"/>
            </a:lvl8pPr>
            <a:lvl9pPr marL="3657600" indent="0" latinLnBrk="0">
              <a:buNone/>
              <a:defRPr lang="el-GR" sz="2000"/>
            </a:lvl9pPr>
          </a:lstStyle>
          <a:p>
            <a:r>
              <a:rPr lang="el-GR"/>
              <a:t>Κάντε κλικ στο εικονίδιο για να προσθέσετε εικόνα</a:t>
            </a:r>
          </a:p>
        </p:txBody>
      </p:sp>
      <p:sp>
        <p:nvSpPr>
          <p:cNvPr id="8" name="Σύμβολο κράτησης θέσης εικόνας 2"/>
          <p:cNvSpPr>
            <a:spLocks noGrp="1"/>
          </p:cNvSpPr>
          <p:nvPr>
            <p:ph type="pic" idx="13"/>
          </p:nvPr>
        </p:nvSpPr>
        <p:spPr>
          <a:xfrm>
            <a:off x="6324600" y="1828801"/>
            <a:ext cx="4572000" cy="3428999"/>
          </a:xfrm>
        </p:spPr>
        <p:txBody>
          <a:bodyPr tIns="274320">
            <a:normAutofit/>
          </a:bodyPr>
          <a:lstStyle>
            <a:lvl1pPr marL="0" indent="0" algn="ctr" latinLnBrk="0">
              <a:buNone/>
              <a:defRPr lang="el-GR" sz="2400"/>
            </a:lvl1pPr>
            <a:lvl2pPr marL="457200" indent="0" latinLnBrk="0">
              <a:buNone/>
              <a:defRPr lang="el-GR" sz="2800"/>
            </a:lvl2pPr>
            <a:lvl3pPr marL="914400" indent="0" latinLnBrk="0">
              <a:buNone/>
              <a:defRPr lang="el-GR" sz="2400"/>
            </a:lvl3pPr>
            <a:lvl4pPr marL="1371600" indent="0" latinLnBrk="0">
              <a:buNone/>
              <a:defRPr lang="el-GR" sz="2000"/>
            </a:lvl4pPr>
            <a:lvl5pPr marL="1828800" indent="0" latinLnBrk="0">
              <a:buNone/>
              <a:defRPr lang="el-GR" sz="2000"/>
            </a:lvl5pPr>
            <a:lvl6pPr marL="2286000" indent="0" latinLnBrk="0">
              <a:buNone/>
              <a:defRPr lang="el-GR" sz="2000"/>
            </a:lvl6pPr>
            <a:lvl7pPr marL="2743200" indent="0" latinLnBrk="0">
              <a:buNone/>
              <a:defRPr lang="el-GR" sz="2000"/>
            </a:lvl7pPr>
            <a:lvl8pPr marL="3200400" indent="0" latinLnBrk="0">
              <a:buNone/>
              <a:defRPr lang="el-GR" sz="2000"/>
            </a:lvl8pPr>
            <a:lvl9pPr marL="3657600" indent="0" latinLnBrk="0">
              <a:buNone/>
              <a:defRPr lang="el-GR" sz="2000"/>
            </a:lvl9pPr>
          </a:lstStyle>
          <a:p>
            <a:r>
              <a:rPr lang="el-GR"/>
              <a:t>Κάντε κλικ στο εικονίδιο για να προσθέσετε εικόνα</a:t>
            </a:r>
          </a:p>
        </p:txBody>
      </p:sp>
    </p:spTree>
    <p:extLst>
      <p:ext uri="{BB962C8B-B14F-4D97-AF65-F5344CB8AC3E}">
        <p14:creationId xmlns:p14="http://schemas.microsoft.com/office/powerpoint/2010/main" val="39440104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Σύμβολο κράτησης θέσης κατακόρυφου κειμένου 2"/>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Σύμβολο κράτησης θέσης ημερομηνίας 3"/>
          <p:cNvSpPr>
            <a:spLocks noGrp="1"/>
          </p:cNvSpPr>
          <p:nvPr>
            <p:ph type="dt" sz="half" idx="10"/>
          </p:nvPr>
        </p:nvSpPr>
        <p:spPr/>
        <p:txBody>
          <a:bodyPr/>
          <a:lstStyle/>
          <a:p>
            <a:fld id="{A79A3335-6331-4872-A8B7-ECD55539F4D0}" type="datetimeFigureOut">
              <a:t>31/5/2021</a:t>
            </a:fld>
            <a:endParaRPr lang="el-GR"/>
          </a:p>
        </p:txBody>
      </p:sp>
      <p:sp>
        <p:nvSpPr>
          <p:cNvPr id="5" name="Σύμβολο κράτησης θέσης υποσέλιδου 4"/>
          <p:cNvSpPr>
            <a:spLocks noGrp="1"/>
          </p:cNvSpPr>
          <p:nvPr>
            <p:ph type="ftr" sz="quarter" idx="11"/>
          </p:nvPr>
        </p:nvSpPr>
        <p:spPr/>
        <p:txBody>
          <a:bodyPr/>
          <a:lstStyle/>
          <a:p>
            <a:endParaRPr lang="el-GR"/>
          </a:p>
        </p:txBody>
      </p:sp>
      <p:sp>
        <p:nvSpPr>
          <p:cNvPr id="6" name="Σύμβολο κράτησης θέσης αριθμού διαφάνειας 5"/>
          <p:cNvSpPr>
            <a:spLocks noGrp="1"/>
          </p:cNvSpPr>
          <p:nvPr>
            <p:ph type="sldNum" sz="quarter" idx="12"/>
          </p:nvPr>
        </p:nvSpPr>
        <p:spPr/>
        <p:txBody>
          <a:bodyPr/>
          <a:lstStyle/>
          <a:p>
            <a:fld id="{A7F8E3F6-DE14-48B2-B2BC-6FABA9630FB8}" type="slidenum">
              <a:t>‹#›</a:t>
            </a:fld>
            <a:endParaRPr lang="el-GR"/>
          </a:p>
        </p:txBody>
      </p:sp>
    </p:spTree>
    <p:extLst>
      <p:ext uri="{BB962C8B-B14F-4D97-AF65-F5344CB8AC3E}">
        <p14:creationId xmlns:p14="http://schemas.microsoft.com/office/powerpoint/2010/main" val="10929453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7" name="Ορθογώνιο 6"/>
          <p:cNvSpPr/>
          <p:nvPr/>
        </p:nvSpPr>
        <p:spPr bwMode="white">
          <a:xfrm rot="5400000">
            <a:off x="7562850" y="2228850"/>
            <a:ext cx="6858000" cy="24003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 name="Ορθογώνιο 7"/>
          <p:cNvSpPr/>
          <p:nvPr/>
        </p:nvSpPr>
        <p:spPr>
          <a:xfrm rot="5400000">
            <a:off x="6331230" y="3387909"/>
            <a:ext cx="6858000" cy="82183"/>
          </a:xfrm>
          <a:prstGeom prst="rec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 name="Ορθογώνιο 8"/>
          <p:cNvSpPr/>
          <p:nvPr/>
        </p:nvSpPr>
        <p:spPr>
          <a:xfrm rot="5400000">
            <a:off x="6251613" y="3387909"/>
            <a:ext cx="6858000" cy="82183"/>
          </a:xfrm>
          <a:prstGeom prst="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 name="Κατακόρυφος τίτλος 1"/>
          <p:cNvSpPr>
            <a:spLocks noGrp="1"/>
          </p:cNvSpPr>
          <p:nvPr>
            <p:ph type="title" orient="vert"/>
          </p:nvPr>
        </p:nvSpPr>
        <p:spPr>
          <a:xfrm>
            <a:off x="9871318" y="685800"/>
            <a:ext cx="1033272" cy="5486400"/>
          </a:xfrm>
        </p:spPr>
        <p:txBody>
          <a:bodyPr vert="eaVert"/>
          <a:lstStyle/>
          <a:p>
            <a:r>
              <a:rPr lang="el-GR"/>
              <a:t>Στυλ κύριου τίτλου</a:t>
            </a:r>
          </a:p>
        </p:txBody>
      </p:sp>
      <p:sp>
        <p:nvSpPr>
          <p:cNvPr id="3" name="Σύμβολο κράτησης θέσης κατακόρυφου κειμένου 2"/>
          <p:cNvSpPr>
            <a:spLocks noGrp="1"/>
          </p:cNvSpPr>
          <p:nvPr>
            <p:ph type="body" orient="vert" idx="1"/>
          </p:nvPr>
        </p:nvSpPr>
        <p:spPr>
          <a:xfrm>
            <a:off x="1295400" y="685800"/>
            <a:ext cx="7976754" cy="5486400"/>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Σύμβολο κράτησης θέσης ημερομηνίας 3"/>
          <p:cNvSpPr>
            <a:spLocks noGrp="1"/>
          </p:cNvSpPr>
          <p:nvPr>
            <p:ph type="dt" sz="half" idx="10"/>
          </p:nvPr>
        </p:nvSpPr>
        <p:spPr/>
        <p:txBody>
          <a:bodyPr/>
          <a:lstStyle/>
          <a:p>
            <a:fld id="{A79A3335-6331-4872-A8B7-ECD55539F4D0}" type="datetimeFigureOut">
              <a:t>31/5/2021</a:t>
            </a:fld>
            <a:endParaRPr lang="el-GR"/>
          </a:p>
        </p:txBody>
      </p:sp>
      <p:sp>
        <p:nvSpPr>
          <p:cNvPr id="5" name="Σύμβολο κράτησης θέσης υποσέλιδου 4"/>
          <p:cNvSpPr>
            <a:spLocks noGrp="1"/>
          </p:cNvSpPr>
          <p:nvPr>
            <p:ph type="ftr" sz="quarter" idx="11"/>
          </p:nvPr>
        </p:nvSpPr>
        <p:spPr/>
        <p:txBody>
          <a:bodyPr/>
          <a:lstStyle/>
          <a:p>
            <a:endParaRPr lang="el-GR"/>
          </a:p>
        </p:txBody>
      </p:sp>
      <p:sp>
        <p:nvSpPr>
          <p:cNvPr id="6" name="Σύμβολο κράτησης θέσης αριθμού διαφάνειας 5"/>
          <p:cNvSpPr>
            <a:spLocks noGrp="1"/>
          </p:cNvSpPr>
          <p:nvPr>
            <p:ph type="sldNum" sz="quarter" idx="12"/>
          </p:nvPr>
        </p:nvSpPr>
        <p:spPr/>
        <p:txBody>
          <a:bodyPr/>
          <a:lstStyle/>
          <a:p>
            <a:fld id="{A7F8E3F6-DE14-48B2-B2BC-6FABA9630FB8}" type="slidenum">
              <a:t>‹#›</a:t>
            </a:fld>
            <a:endParaRPr lang="el-GR"/>
          </a:p>
        </p:txBody>
      </p:sp>
    </p:spTree>
    <p:extLst>
      <p:ext uri="{BB962C8B-B14F-4D97-AF65-F5344CB8AC3E}">
        <p14:creationId xmlns:p14="http://schemas.microsoft.com/office/powerpoint/2010/main" val="18041103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Σύμβολο κράτησης θέσης περιεχομένου 2"/>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Σύμβολο κράτησης θέσης ημερομηνίας 3"/>
          <p:cNvSpPr>
            <a:spLocks noGrp="1"/>
          </p:cNvSpPr>
          <p:nvPr>
            <p:ph type="dt" sz="half" idx="10"/>
          </p:nvPr>
        </p:nvSpPr>
        <p:spPr/>
        <p:txBody>
          <a:bodyPr/>
          <a:lstStyle/>
          <a:p>
            <a:fld id="{A79A3335-6331-4872-A8B7-ECD55539F4D0}" type="datetimeFigureOut">
              <a:t>31/5/2021</a:t>
            </a:fld>
            <a:endParaRPr lang="el-GR"/>
          </a:p>
        </p:txBody>
      </p:sp>
      <p:sp>
        <p:nvSpPr>
          <p:cNvPr id="5" name="Σύμβολο κράτησης θέσης υποσέλιδου 4"/>
          <p:cNvSpPr>
            <a:spLocks noGrp="1"/>
          </p:cNvSpPr>
          <p:nvPr>
            <p:ph type="ftr" sz="quarter" idx="11"/>
          </p:nvPr>
        </p:nvSpPr>
        <p:spPr/>
        <p:txBody>
          <a:bodyPr/>
          <a:lstStyle/>
          <a:p>
            <a:endParaRPr lang="el-GR"/>
          </a:p>
        </p:txBody>
      </p:sp>
      <p:sp>
        <p:nvSpPr>
          <p:cNvPr id="6" name="Σύμβολο κράτησης θέσης αριθμού διαφάνειας 5"/>
          <p:cNvSpPr>
            <a:spLocks noGrp="1"/>
          </p:cNvSpPr>
          <p:nvPr>
            <p:ph type="sldNum" sz="quarter" idx="12"/>
          </p:nvPr>
        </p:nvSpPr>
        <p:spPr/>
        <p:txBody>
          <a:bodyPr/>
          <a:lstStyle/>
          <a:p>
            <a:fld id="{A7F8E3F6-DE14-48B2-B2BC-6FABA9630FB8}" type="slidenum">
              <a:t>‹#›</a:t>
            </a:fld>
            <a:endParaRPr lang="el-GR"/>
          </a:p>
        </p:txBody>
      </p:sp>
    </p:spTree>
    <p:extLst>
      <p:ext uri="{BB962C8B-B14F-4D97-AF65-F5344CB8AC3E}">
        <p14:creationId xmlns:p14="http://schemas.microsoft.com/office/powerpoint/2010/main" val="25961823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Διαφάνεια τίτλου με εικόνα">
    <p:spTree>
      <p:nvGrpSpPr>
        <p:cNvPr id="1" name=""/>
        <p:cNvGrpSpPr/>
        <p:nvPr/>
      </p:nvGrpSpPr>
      <p:grpSpPr>
        <a:xfrm>
          <a:off x="0" y="0"/>
          <a:ext cx="0" cy="0"/>
          <a:chOff x="0" y="0"/>
          <a:chExt cx="0" cy="0"/>
        </a:xfrm>
      </p:grpSpPr>
      <p:sp>
        <p:nvSpPr>
          <p:cNvPr id="10" name="Ορθογώνιο 5"/>
          <p:cNvSpPr>
            <a:spLocks noChangeArrowheads="1"/>
          </p:cNvSpPr>
          <p:nvPr/>
        </p:nvSpPr>
        <p:spPr bwMode="white">
          <a:xfrm>
            <a:off x="6540503" y="0"/>
            <a:ext cx="5651496" cy="6858000"/>
          </a:xfrm>
          <a:custGeom>
            <a:avLst/>
            <a:gdLst/>
            <a:ahLst/>
            <a:cxnLst/>
            <a:rect l="l" t="t" r="r" b="b"/>
            <a:pathLst>
              <a:path w="4238622" h="6858000">
                <a:moveTo>
                  <a:pt x="0" y="0"/>
                </a:moveTo>
                <a:lnTo>
                  <a:pt x="4086222" y="0"/>
                </a:lnTo>
                <a:lnTo>
                  <a:pt x="4237035" y="0"/>
                </a:lnTo>
                <a:lnTo>
                  <a:pt x="4238622" y="0"/>
                </a:lnTo>
                <a:lnTo>
                  <a:pt x="4238622" y="6858000"/>
                </a:lnTo>
                <a:lnTo>
                  <a:pt x="4237035" y="6858000"/>
                </a:lnTo>
                <a:lnTo>
                  <a:pt x="4086222" y="6858000"/>
                </a:lnTo>
                <a:lnTo>
                  <a:pt x="254000" y="6858000"/>
                </a:lnTo>
                <a:lnTo>
                  <a:pt x="892175" y="4337050"/>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l-GR" sz="1800"/>
          </a:p>
        </p:txBody>
      </p:sp>
      <p:sp>
        <p:nvSpPr>
          <p:cNvPr id="11" name="Ελεύθερη σχεδίαση 6"/>
          <p:cNvSpPr>
            <a:spLocks/>
          </p:cNvSpPr>
          <p:nvPr/>
        </p:nvSpPr>
        <p:spPr bwMode="auto">
          <a:xfrm>
            <a:off x="6256868" y="0"/>
            <a:ext cx="1672169" cy="6858000"/>
          </a:xfrm>
          <a:custGeom>
            <a:avLst/>
            <a:gdLst/>
            <a:ahLst/>
            <a:cxnLst/>
            <a:rect l="l" t="t" r="r" b="b"/>
            <a:pathLst>
              <a:path w="1254127" h="6858000">
                <a:moveTo>
                  <a:pt x="0" y="0"/>
                </a:moveTo>
                <a:lnTo>
                  <a:pt x="365127" y="0"/>
                </a:lnTo>
                <a:lnTo>
                  <a:pt x="1254127" y="4337050"/>
                </a:lnTo>
                <a:lnTo>
                  <a:pt x="619127" y="6858000"/>
                </a:lnTo>
                <a:lnTo>
                  <a:pt x="257175" y="6858000"/>
                </a:lnTo>
                <a:lnTo>
                  <a:pt x="892175" y="4337050"/>
                </a:lnTo>
                <a:close/>
              </a:path>
            </a:pathLst>
          </a:custGeom>
          <a:solidFill>
            <a:schemeClr val="accent2"/>
          </a:solidFill>
          <a:ln>
            <a:noFill/>
          </a:ln>
          <a:effectLst>
            <a:innerShdw blurRad="63500" dist="50800" dir="10800000">
              <a:prstClr val="black">
                <a:alpha val="50000"/>
              </a:prstClr>
            </a:innerShdw>
          </a:effectLst>
        </p:spPr>
        <p:txBody>
          <a:bodyPr vert="horz" wrap="square" lIns="91440" tIns="45720" rIns="91440" bIns="45720" numCol="1" anchor="t" anchorCtr="0" compatLnSpc="1">
            <a:prstTxWarp prst="textNoShape">
              <a:avLst/>
            </a:prstTxWarp>
          </a:bodyPr>
          <a:lstStyle/>
          <a:p>
            <a:pPr lvl="0"/>
            <a:endParaRPr lang="el-GR" sz="1800"/>
          </a:p>
        </p:txBody>
      </p:sp>
      <p:sp>
        <p:nvSpPr>
          <p:cNvPr id="12" name="Ελεύθερη σχεδίαση 7"/>
          <p:cNvSpPr>
            <a:spLocks/>
          </p:cNvSpPr>
          <p:nvPr/>
        </p:nvSpPr>
        <p:spPr bwMode="auto">
          <a:xfrm>
            <a:off x="6062136" y="0"/>
            <a:ext cx="1528232" cy="6858000"/>
          </a:xfrm>
          <a:custGeom>
            <a:avLst/>
            <a:gdLst/>
            <a:ahLst/>
            <a:cxnLst/>
            <a:rect l="l" t="t" r="r" b="b"/>
            <a:pathLst>
              <a:path w="1146174" h="6858000">
                <a:moveTo>
                  <a:pt x="0" y="0"/>
                </a:moveTo>
                <a:lnTo>
                  <a:pt x="253999" y="0"/>
                </a:lnTo>
                <a:lnTo>
                  <a:pt x="1146174" y="4337050"/>
                </a:lnTo>
                <a:lnTo>
                  <a:pt x="511174" y="6858000"/>
                </a:lnTo>
                <a:lnTo>
                  <a:pt x="254000" y="6858000"/>
                </a:lnTo>
                <a:lnTo>
                  <a:pt x="892175" y="4337050"/>
                </a:lnTo>
                <a:close/>
              </a:path>
            </a:pathLst>
          </a:custGeom>
          <a:solidFill>
            <a:schemeClr val="accent1"/>
          </a:solidFill>
          <a:ln>
            <a:noFill/>
          </a:ln>
          <a:effectLst>
            <a:innerShdw blurRad="177800" dist="50800" dir="10800000">
              <a:prstClr val="black">
                <a:alpha val="50000"/>
              </a:prstClr>
            </a:innerShdw>
          </a:effectLst>
        </p:spPr>
        <p:txBody>
          <a:bodyPr vert="horz" wrap="square" lIns="91440" tIns="45720" rIns="91440" bIns="45720" numCol="1" anchor="t" anchorCtr="0" compatLnSpc="1">
            <a:prstTxWarp prst="textNoShape">
              <a:avLst/>
            </a:prstTxWarp>
          </a:bodyPr>
          <a:lstStyle/>
          <a:p>
            <a:pPr lvl="0"/>
            <a:endParaRPr lang="el-GR" sz="1800"/>
          </a:p>
        </p:txBody>
      </p:sp>
      <p:sp>
        <p:nvSpPr>
          <p:cNvPr id="2" name="Τίτλος 1"/>
          <p:cNvSpPr>
            <a:spLocks noGrp="1"/>
          </p:cNvSpPr>
          <p:nvPr>
            <p:ph type="ctrTitle"/>
          </p:nvPr>
        </p:nvSpPr>
        <p:spPr>
          <a:xfrm>
            <a:off x="1295401" y="1873584"/>
            <a:ext cx="5120640" cy="2560320"/>
          </a:xfrm>
        </p:spPr>
        <p:txBody>
          <a:bodyPr anchor="b">
            <a:normAutofit/>
          </a:bodyPr>
          <a:lstStyle>
            <a:lvl1pPr algn="l" latinLnBrk="0">
              <a:defRPr lang="el-GR" sz="4000">
                <a:solidFill>
                  <a:schemeClr val="tx1"/>
                </a:solidFill>
              </a:defRPr>
            </a:lvl1pPr>
          </a:lstStyle>
          <a:p>
            <a:r>
              <a:rPr lang="el-GR"/>
              <a:t>Στυλ κύριου τίτλου</a:t>
            </a:r>
          </a:p>
        </p:txBody>
      </p:sp>
      <p:sp>
        <p:nvSpPr>
          <p:cNvPr id="3" name="Υπότιτλος 2"/>
          <p:cNvSpPr>
            <a:spLocks noGrp="1"/>
          </p:cNvSpPr>
          <p:nvPr>
            <p:ph type="subTitle" idx="1"/>
          </p:nvPr>
        </p:nvSpPr>
        <p:spPr>
          <a:xfrm>
            <a:off x="1295401" y="4572000"/>
            <a:ext cx="5120640" cy="1600200"/>
          </a:xfrm>
        </p:spPr>
        <p:txBody>
          <a:bodyPr/>
          <a:lstStyle>
            <a:lvl1pPr marL="0" indent="0" algn="l" latinLnBrk="0">
              <a:buNone/>
              <a:defRPr lang="el-GR" sz="2400"/>
            </a:lvl1pPr>
            <a:lvl2pPr marL="457200" indent="0" algn="ctr" latinLnBrk="0">
              <a:buNone/>
              <a:defRPr lang="el-GR" sz="2000"/>
            </a:lvl2pPr>
            <a:lvl3pPr marL="914400" indent="0" algn="ctr" latinLnBrk="0">
              <a:buNone/>
              <a:defRPr lang="el-GR" sz="1800"/>
            </a:lvl3pPr>
            <a:lvl4pPr marL="1371600" indent="0" algn="ctr" latinLnBrk="0">
              <a:buNone/>
              <a:defRPr lang="el-GR" sz="1600"/>
            </a:lvl4pPr>
            <a:lvl5pPr marL="1828800" indent="0" algn="ctr" latinLnBrk="0">
              <a:buNone/>
              <a:defRPr lang="el-GR" sz="1600"/>
            </a:lvl5pPr>
            <a:lvl6pPr marL="2286000" indent="0" algn="ctr" latinLnBrk="0">
              <a:buNone/>
              <a:defRPr lang="el-GR" sz="1600"/>
            </a:lvl6pPr>
            <a:lvl7pPr marL="2743200" indent="0" algn="ctr" latinLnBrk="0">
              <a:buNone/>
              <a:defRPr lang="el-GR" sz="1600"/>
            </a:lvl7pPr>
            <a:lvl8pPr marL="3200400" indent="0" algn="ctr" latinLnBrk="0">
              <a:buNone/>
              <a:defRPr lang="el-GR" sz="1600"/>
            </a:lvl8pPr>
            <a:lvl9pPr marL="3657600" indent="0" algn="ctr" latinLnBrk="0">
              <a:buNone/>
              <a:defRPr lang="el-GR" sz="1600"/>
            </a:lvl9pPr>
          </a:lstStyle>
          <a:p>
            <a:r>
              <a:rPr lang="el-GR"/>
              <a:t>Κάντε κλικ για να επεξεργαστείτε τον υπότιτλο του υποδείγματος</a:t>
            </a:r>
          </a:p>
        </p:txBody>
      </p:sp>
      <p:sp>
        <p:nvSpPr>
          <p:cNvPr id="15" name="Σύμβολο κράτησης θέσης εικόνας 14"/>
          <p:cNvSpPr>
            <a:spLocks noGrp="1"/>
          </p:cNvSpPr>
          <p:nvPr>
            <p:ph type="pic" sz="quarter" idx="10"/>
          </p:nvPr>
        </p:nvSpPr>
        <p:spPr>
          <a:xfrm>
            <a:off x="6743703" y="0"/>
            <a:ext cx="5448297" cy="6858000"/>
          </a:xfrm>
          <a:custGeom>
            <a:avLst/>
            <a:gdLst>
              <a:gd name="connsiteX0" fmla="*/ 0 w 5448297"/>
              <a:gd name="connsiteY0" fmla="*/ 0 h 6858000"/>
              <a:gd name="connsiteX1" fmla="*/ 5448297 w 5448297"/>
              <a:gd name="connsiteY1" fmla="*/ 0 h 6858000"/>
              <a:gd name="connsiteX2" fmla="*/ 5448297 w 5448297"/>
              <a:gd name="connsiteY2" fmla="*/ 6858000 h 6858000"/>
              <a:gd name="connsiteX3" fmla="*/ 338667 w 5448297"/>
              <a:gd name="connsiteY3" fmla="*/ 6858000 h 6858000"/>
              <a:gd name="connsiteX4" fmla="*/ 1185333 w 5448297"/>
              <a:gd name="connsiteY4" fmla="*/ 433705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48297" h="6858000">
                <a:moveTo>
                  <a:pt x="0" y="0"/>
                </a:moveTo>
                <a:lnTo>
                  <a:pt x="5448297" y="0"/>
                </a:lnTo>
                <a:lnTo>
                  <a:pt x="5448297" y="6858000"/>
                </a:lnTo>
                <a:lnTo>
                  <a:pt x="338667" y="6858000"/>
                </a:lnTo>
                <a:lnTo>
                  <a:pt x="1185333" y="4337050"/>
                </a:lnTo>
                <a:close/>
              </a:path>
            </a:pathLst>
          </a:custGeom>
          <a:noFill/>
          <a:ln>
            <a:noFill/>
          </a:ln>
        </p:spPr>
        <p:txBody>
          <a:bodyPr wrap="square" tIns="365760">
            <a:noAutofit/>
          </a:bodyPr>
          <a:lstStyle>
            <a:lvl1pPr marL="0" indent="0" algn="ctr" latinLnBrk="0">
              <a:buNone/>
              <a:defRPr lang="el-GR" sz="2800">
                <a:solidFill>
                  <a:schemeClr val="bg1"/>
                </a:solidFill>
              </a:defRPr>
            </a:lvl1pPr>
          </a:lstStyle>
          <a:p>
            <a:r>
              <a:rPr lang="el-GR"/>
              <a:t>Κάντε κλικ στο εικονίδιο για να προσθέσετε εικόνα</a:t>
            </a:r>
          </a:p>
        </p:txBody>
      </p:sp>
      <p:sp>
        <p:nvSpPr>
          <p:cNvPr id="16" name="Κείμενο οδηγιών"/>
          <p:cNvSpPr/>
          <p:nvPr/>
        </p:nvSpPr>
        <p:spPr>
          <a:xfrm>
            <a:off x="12344400" y="0"/>
            <a:ext cx="1295400" cy="6858000"/>
          </a:xfrm>
          <a:prstGeom prst="roundRect">
            <a:avLst>
              <a:gd name="adj" fmla="val 9717"/>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lang="el-GR" sz="1200" b="1" i="1">
                <a:latin typeface="Arial" pitchFamily="34" charset="0"/>
                <a:cs typeface="Arial" pitchFamily="34" charset="0"/>
              </a:rPr>
              <a:t>ΣΗΜΕΙΩΣΗ:</a:t>
            </a:r>
          </a:p>
          <a:p>
            <a:r>
              <a:rPr lang="el-GR" sz="1200" i="1">
                <a:latin typeface="Arial" pitchFamily="34" charset="0"/>
                <a:cs typeface="Arial" pitchFamily="34" charset="0"/>
              </a:rPr>
              <a:t>Για να αλλάξετε την εικόνα σε αυτήν τη διαφάνεια, επιλέξτε την εικόνα και διαγράψτε την. Κατόπιν, κάντε κλικ στο εικονίδιο "Εικόνες" στο σύμβολο κράτησης θέσης, για να εισαγάγετε τη δική σας εικόνα.</a:t>
            </a:r>
          </a:p>
        </p:txBody>
      </p:sp>
    </p:spTree>
    <p:extLst>
      <p:ext uri="{BB962C8B-B14F-4D97-AF65-F5344CB8AC3E}">
        <p14:creationId xmlns:p14="http://schemas.microsoft.com/office/powerpoint/2010/main" val="24028134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7" name="Ορθογώνιο 5"/>
          <p:cNvSpPr>
            <a:spLocks noChangeArrowheads="1"/>
          </p:cNvSpPr>
          <p:nvPr/>
        </p:nvSpPr>
        <p:spPr bwMode="white">
          <a:xfrm>
            <a:off x="9622368" y="0"/>
            <a:ext cx="2569632" cy="6858000"/>
          </a:xfrm>
          <a:custGeom>
            <a:avLst/>
            <a:gdLst/>
            <a:ahLst/>
            <a:cxnLst/>
            <a:rect l="l" t="t" r="r" b="b"/>
            <a:pathLst>
              <a:path w="1927224" h="6858000">
                <a:moveTo>
                  <a:pt x="0" y="0"/>
                </a:moveTo>
                <a:lnTo>
                  <a:pt x="1927224" y="0"/>
                </a:lnTo>
                <a:lnTo>
                  <a:pt x="1927224" y="6858000"/>
                </a:lnTo>
                <a:lnTo>
                  <a:pt x="254000" y="6858000"/>
                </a:lnTo>
                <a:lnTo>
                  <a:pt x="892175" y="4337050"/>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l-GR" sz="1800"/>
          </a:p>
        </p:txBody>
      </p:sp>
      <p:sp>
        <p:nvSpPr>
          <p:cNvPr id="8" name="Ελεύθερη σχεδίαση 6"/>
          <p:cNvSpPr>
            <a:spLocks/>
          </p:cNvSpPr>
          <p:nvPr/>
        </p:nvSpPr>
        <p:spPr bwMode="auto">
          <a:xfrm>
            <a:off x="9237132" y="0"/>
            <a:ext cx="1672169" cy="6858000"/>
          </a:xfrm>
          <a:custGeom>
            <a:avLst/>
            <a:gdLst/>
            <a:ahLst/>
            <a:cxnLst/>
            <a:rect l="l" t="t" r="r" b="b"/>
            <a:pathLst>
              <a:path w="1254127" h="6858000">
                <a:moveTo>
                  <a:pt x="0" y="0"/>
                </a:moveTo>
                <a:lnTo>
                  <a:pt x="365127" y="0"/>
                </a:lnTo>
                <a:lnTo>
                  <a:pt x="1254127" y="4337050"/>
                </a:lnTo>
                <a:lnTo>
                  <a:pt x="619127" y="6858000"/>
                </a:lnTo>
                <a:lnTo>
                  <a:pt x="257175" y="6858000"/>
                </a:lnTo>
                <a:lnTo>
                  <a:pt x="892175" y="4337050"/>
                </a:lnTo>
                <a:close/>
              </a:path>
            </a:pathLst>
          </a:custGeom>
          <a:solidFill>
            <a:schemeClr val="accent2"/>
          </a:solidFill>
          <a:ln>
            <a:noFill/>
          </a:ln>
          <a:effectLst>
            <a:outerShdw blurRad="101600" dist="50800" algn="l" rotWithShape="0">
              <a:prstClr val="black">
                <a:alpha val="25000"/>
              </a:prstClr>
            </a:outerShdw>
          </a:effectLst>
        </p:spPr>
        <p:txBody>
          <a:bodyPr vert="horz" wrap="square" lIns="91440" tIns="45720" rIns="91440" bIns="45720" numCol="1" anchor="t" anchorCtr="0" compatLnSpc="1">
            <a:prstTxWarp prst="textNoShape">
              <a:avLst/>
            </a:prstTxWarp>
          </a:bodyPr>
          <a:lstStyle/>
          <a:p>
            <a:pPr lvl="0"/>
            <a:endParaRPr lang="el-GR" sz="1800"/>
          </a:p>
        </p:txBody>
      </p:sp>
      <p:sp>
        <p:nvSpPr>
          <p:cNvPr id="9" name="Ελεύθερη σχεδίαση 7"/>
          <p:cNvSpPr>
            <a:spLocks/>
          </p:cNvSpPr>
          <p:nvPr/>
        </p:nvSpPr>
        <p:spPr bwMode="auto">
          <a:xfrm>
            <a:off x="9173633" y="0"/>
            <a:ext cx="1460499" cy="6858000"/>
          </a:xfrm>
          <a:custGeom>
            <a:avLst/>
            <a:gdLst/>
            <a:ahLst/>
            <a:cxnLst/>
            <a:rect l="l" t="t" r="r" b="b"/>
            <a:pathLst>
              <a:path w="1095374" h="6858000">
                <a:moveTo>
                  <a:pt x="0" y="0"/>
                </a:moveTo>
                <a:lnTo>
                  <a:pt x="203199" y="0"/>
                </a:lnTo>
                <a:lnTo>
                  <a:pt x="1095374" y="4337050"/>
                </a:lnTo>
                <a:lnTo>
                  <a:pt x="460374" y="6858000"/>
                </a:lnTo>
                <a:lnTo>
                  <a:pt x="257175" y="6858000"/>
                </a:lnTo>
                <a:lnTo>
                  <a:pt x="892175" y="4337050"/>
                </a:lnTo>
                <a:close/>
              </a:path>
            </a:pathLst>
          </a:custGeom>
          <a:solidFill>
            <a:schemeClr val="accent1"/>
          </a:solidFill>
          <a:ln>
            <a:noFill/>
          </a:ln>
          <a:effectLst>
            <a:outerShdw blurRad="101600" dist="50800" algn="l" rotWithShape="0">
              <a:prstClr val="black">
                <a:alpha val="25000"/>
              </a:prstClr>
            </a:outerShdw>
          </a:effectLst>
        </p:spPr>
        <p:txBody>
          <a:bodyPr vert="horz" wrap="square" lIns="91440" tIns="45720" rIns="91440" bIns="45720" numCol="1" anchor="t" anchorCtr="0" compatLnSpc="1">
            <a:prstTxWarp prst="textNoShape">
              <a:avLst/>
            </a:prstTxWarp>
          </a:bodyPr>
          <a:lstStyle/>
          <a:p>
            <a:pPr lvl="0"/>
            <a:endParaRPr lang="el-GR" sz="1800"/>
          </a:p>
        </p:txBody>
      </p:sp>
      <p:sp>
        <p:nvSpPr>
          <p:cNvPr id="10" name="Ελεύθερη σχεδίαση 7"/>
          <p:cNvSpPr>
            <a:spLocks/>
          </p:cNvSpPr>
          <p:nvPr/>
        </p:nvSpPr>
        <p:spPr bwMode="auto">
          <a:xfrm>
            <a:off x="9173633" y="0"/>
            <a:ext cx="1460499" cy="6858000"/>
          </a:xfrm>
          <a:custGeom>
            <a:avLst/>
            <a:gdLst/>
            <a:ahLst/>
            <a:cxnLst/>
            <a:rect l="l" t="t" r="r" b="b"/>
            <a:pathLst>
              <a:path w="1095374" h="6858000">
                <a:moveTo>
                  <a:pt x="0" y="0"/>
                </a:moveTo>
                <a:lnTo>
                  <a:pt x="203199" y="0"/>
                </a:lnTo>
                <a:lnTo>
                  <a:pt x="1095374" y="4337050"/>
                </a:lnTo>
                <a:lnTo>
                  <a:pt x="460374" y="6858000"/>
                </a:lnTo>
                <a:lnTo>
                  <a:pt x="257175" y="6858000"/>
                </a:lnTo>
                <a:lnTo>
                  <a:pt x="892175" y="4337050"/>
                </a:lnTo>
                <a:close/>
              </a:path>
            </a:pathLst>
          </a:custGeom>
          <a:solidFill>
            <a:schemeClr val="accent1"/>
          </a:solidFill>
          <a:ln>
            <a:noFill/>
          </a:ln>
          <a:effectLst>
            <a:innerShdw blurRad="63500" dist="50800" dir="10800000">
              <a:prstClr val="black">
                <a:alpha val="50000"/>
              </a:prstClr>
            </a:innerShdw>
          </a:effectLst>
        </p:spPr>
        <p:txBody>
          <a:bodyPr vert="horz" wrap="square" lIns="91440" tIns="45720" rIns="91440" bIns="45720" numCol="1" anchor="t" anchorCtr="0" compatLnSpc="1">
            <a:prstTxWarp prst="textNoShape">
              <a:avLst/>
            </a:prstTxWarp>
          </a:bodyPr>
          <a:lstStyle/>
          <a:p>
            <a:pPr lvl="0"/>
            <a:endParaRPr lang="el-GR" sz="1800"/>
          </a:p>
        </p:txBody>
      </p:sp>
      <p:sp>
        <p:nvSpPr>
          <p:cNvPr id="2" name="Τίτλος 1"/>
          <p:cNvSpPr>
            <a:spLocks noGrp="1"/>
          </p:cNvSpPr>
          <p:nvPr>
            <p:ph type="title"/>
          </p:nvPr>
        </p:nvSpPr>
        <p:spPr>
          <a:xfrm>
            <a:off x="1295398" y="2914650"/>
            <a:ext cx="8046720" cy="1557338"/>
          </a:xfrm>
        </p:spPr>
        <p:txBody>
          <a:bodyPr anchor="b">
            <a:normAutofit/>
          </a:bodyPr>
          <a:lstStyle>
            <a:lvl1pPr latinLnBrk="0">
              <a:defRPr lang="el-GR" sz="3200">
                <a:solidFill>
                  <a:schemeClr val="tx1"/>
                </a:solidFill>
              </a:defRPr>
            </a:lvl1pPr>
          </a:lstStyle>
          <a:p>
            <a:r>
              <a:rPr lang="el-GR"/>
              <a:t>Στυλ κύριου τίτλου</a:t>
            </a:r>
          </a:p>
        </p:txBody>
      </p:sp>
      <p:sp>
        <p:nvSpPr>
          <p:cNvPr id="3" name="Σύμβολο κράτησης θέσης κειμένου 2"/>
          <p:cNvSpPr>
            <a:spLocks noGrp="1"/>
          </p:cNvSpPr>
          <p:nvPr>
            <p:ph type="body" idx="1"/>
          </p:nvPr>
        </p:nvSpPr>
        <p:spPr>
          <a:xfrm>
            <a:off x="1295398" y="4589463"/>
            <a:ext cx="8046718" cy="1011237"/>
          </a:xfrm>
        </p:spPr>
        <p:txBody>
          <a:bodyPr/>
          <a:lstStyle>
            <a:lvl1pPr marL="0" indent="0" latinLnBrk="0">
              <a:spcBef>
                <a:spcPts val="1200"/>
              </a:spcBef>
              <a:buNone/>
              <a:defRPr lang="el-GR" sz="2400">
                <a:solidFill>
                  <a:schemeClr val="tx1"/>
                </a:solidFill>
              </a:defRPr>
            </a:lvl1pPr>
            <a:lvl2pPr marL="457200" indent="0" latinLnBrk="0">
              <a:buNone/>
              <a:defRPr lang="el-GR" sz="2000">
                <a:solidFill>
                  <a:schemeClr val="tx1">
                    <a:tint val="75000"/>
                  </a:schemeClr>
                </a:solidFill>
              </a:defRPr>
            </a:lvl2pPr>
            <a:lvl3pPr marL="914400" indent="0" latinLnBrk="0">
              <a:buNone/>
              <a:defRPr lang="el-GR" sz="1800">
                <a:solidFill>
                  <a:schemeClr val="tx1">
                    <a:tint val="75000"/>
                  </a:schemeClr>
                </a:solidFill>
              </a:defRPr>
            </a:lvl3pPr>
            <a:lvl4pPr marL="1371600" indent="0" latinLnBrk="0">
              <a:buNone/>
              <a:defRPr lang="el-GR" sz="1600">
                <a:solidFill>
                  <a:schemeClr val="tx1">
                    <a:tint val="75000"/>
                  </a:schemeClr>
                </a:solidFill>
              </a:defRPr>
            </a:lvl4pPr>
            <a:lvl5pPr marL="1828800" indent="0" latinLnBrk="0">
              <a:buNone/>
              <a:defRPr lang="el-GR" sz="1600">
                <a:solidFill>
                  <a:schemeClr val="tx1">
                    <a:tint val="75000"/>
                  </a:schemeClr>
                </a:solidFill>
              </a:defRPr>
            </a:lvl5pPr>
            <a:lvl6pPr marL="2286000" indent="0" latinLnBrk="0">
              <a:buNone/>
              <a:defRPr lang="el-GR" sz="1600">
                <a:solidFill>
                  <a:schemeClr val="tx1">
                    <a:tint val="75000"/>
                  </a:schemeClr>
                </a:solidFill>
              </a:defRPr>
            </a:lvl6pPr>
            <a:lvl7pPr marL="2743200" indent="0" latinLnBrk="0">
              <a:buNone/>
              <a:defRPr lang="el-GR" sz="1600">
                <a:solidFill>
                  <a:schemeClr val="tx1">
                    <a:tint val="75000"/>
                  </a:schemeClr>
                </a:solidFill>
              </a:defRPr>
            </a:lvl7pPr>
            <a:lvl8pPr marL="3200400" indent="0" latinLnBrk="0">
              <a:buNone/>
              <a:defRPr lang="el-GR" sz="1600">
                <a:solidFill>
                  <a:schemeClr val="tx1">
                    <a:tint val="75000"/>
                  </a:schemeClr>
                </a:solidFill>
              </a:defRPr>
            </a:lvl8pPr>
            <a:lvl9pPr marL="3657600" indent="0" latinLnBrk="0">
              <a:buNone/>
              <a:defRPr lang="el-GR" sz="1600">
                <a:solidFill>
                  <a:schemeClr val="tx1">
                    <a:tint val="75000"/>
                  </a:schemeClr>
                </a:solidFill>
              </a:defRPr>
            </a:lvl9pPr>
          </a:lstStyle>
          <a:p>
            <a:pPr lvl="0"/>
            <a:r>
              <a:rPr lang="el-GR"/>
              <a:t>Επεξεργασία στυλ υποδείγματος κειμένου</a:t>
            </a:r>
          </a:p>
        </p:txBody>
      </p:sp>
    </p:spTree>
    <p:extLst>
      <p:ext uri="{BB962C8B-B14F-4D97-AF65-F5344CB8AC3E}">
        <p14:creationId xmlns:p14="http://schemas.microsoft.com/office/powerpoint/2010/main" val="15196429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4" name="Σύμβολο κράτησης θέσης περιεχομένου 3"/>
          <p:cNvSpPr>
            <a:spLocks noGrp="1"/>
          </p:cNvSpPr>
          <p:nvPr>
            <p:ph sz="half" idx="2"/>
          </p:nvPr>
        </p:nvSpPr>
        <p:spPr>
          <a:xfrm>
            <a:off x="6324600" y="1828799"/>
            <a:ext cx="4572000" cy="4343401"/>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l-GR" dirty="0"/>
          </a:p>
        </p:txBody>
      </p:sp>
      <p:sp>
        <p:nvSpPr>
          <p:cNvPr id="5" name="Σύμβολο κράτησης θέσης ημερομηνίας 4"/>
          <p:cNvSpPr>
            <a:spLocks noGrp="1"/>
          </p:cNvSpPr>
          <p:nvPr>
            <p:ph type="dt" sz="half" idx="10"/>
          </p:nvPr>
        </p:nvSpPr>
        <p:spPr/>
        <p:txBody>
          <a:bodyPr/>
          <a:lstStyle/>
          <a:p>
            <a:fld id="{A79A3335-6331-4872-A8B7-ECD55539F4D0}" type="datetimeFigureOut">
              <a:t>31/5/2021</a:t>
            </a:fld>
            <a:endParaRPr lang="el-GR"/>
          </a:p>
        </p:txBody>
      </p:sp>
      <p:sp>
        <p:nvSpPr>
          <p:cNvPr id="6" name="Σύμβολο κράτησης θέσης υποσέλιδου 5"/>
          <p:cNvSpPr>
            <a:spLocks noGrp="1"/>
          </p:cNvSpPr>
          <p:nvPr>
            <p:ph type="ftr" sz="quarter" idx="11"/>
          </p:nvPr>
        </p:nvSpPr>
        <p:spPr/>
        <p:txBody>
          <a:bodyPr/>
          <a:lstStyle/>
          <a:p>
            <a:endParaRPr lang="el-GR"/>
          </a:p>
        </p:txBody>
      </p:sp>
      <p:sp>
        <p:nvSpPr>
          <p:cNvPr id="7" name="Σύμβολο κράτησης θέσης αριθμού διαφάνειας 6"/>
          <p:cNvSpPr>
            <a:spLocks noGrp="1"/>
          </p:cNvSpPr>
          <p:nvPr>
            <p:ph type="sldNum" sz="quarter" idx="12"/>
          </p:nvPr>
        </p:nvSpPr>
        <p:spPr/>
        <p:txBody>
          <a:bodyPr/>
          <a:lstStyle/>
          <a:p>
            <a:fld id="{A7F8E3F6-DE14-48B2-B2BC-6FABA9630FB8}" type="slidenum">
              <a:t>‹#›</a:t>
            </a:fld>
            <a:endParaRPr lang="el-GR"/>
          </a:p>
        </p:txBody>
      </p:sp>
      <p:sp>
        <p:nvSpPr>
          <p:cNvPr id="8" name="Σύμβολο κράτησης θέσης περιεχομένου 3"/>
          <p:cNvSpPr>
            <a:spLocks noGrp="1"/>
          </p:cNvSpPr>
          <p:nvPr>
            <p:ph sz="half" idx="13"/>
          </p:nvPr>
        </p:nvSpPr>
        <p:spPr>
          <a:xfrm>
            <a:off x="1295400" y="1828799"/>
            <a:ext cx="4572000" cy="4343401"/>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l-GR" dirty="0"/>
          </a:p>
        </p:txBody>
      </p:sp>
    </p:spTree>
    <p:extLst>
      <p:ext uri="{BB962C8B-B14F-4D97-AF65-F5344CB8AC3E}">
        <p14:creationId xmlns:p14="http://schemas.microsoft.com/office/powerpoint/2010/main" val="24482060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1295400" y="255134"/>
            <a:ext cx="9601200" cy="1036850"/>
          </a:xfrm>
        </p:spPr>
        <p:txBody>
          <a:bodyPr/>
          <a:lstStyle/>
          <a:p>
            <a:r>
              <a:rPr lang="el-GR"/>
              <a:t>Στυλ κύριου τίτλου</a:t>
            </a:r>
          </a:p>
        </p:txBody>
      </p:sp>
      <p:sp>
        <p:nvSpPr>
          <p:cNvPr id="3" name="Σύμβολο κράτησης θέσης κειμένου 2"/>
          <p:cNvSpPr>
            <a:spLocks noGrp="1"/>
          </p:cNvSpPr>
          <p:nvPr>
            <p:ph type="body" idx="1"/>
          </p:nvPr>
        </p:nvSpPr>
        <p:spPr>
          <a:xfrm>
            <a:off x="1295400" y="1828800"/>
            <a:ext cx="4572000" cy="847725"/>
          </a:xfrm>
        </p:spPr>
        <p:txBody>
          <a:bodyPr anchor="ctr">
            <a:noAutofit/>
          </a:bodyPr>
          <a:lstStyle>
            <a:lvl1pPr marL="0" indent="0" latinLnBrk="0">
              <a:buNone/>
              <a:defRPr lang="el-GR" sz="2400" b="0"/>
            </a:lvl1pPr>
            <a:lvl2pPr marL="457200" indent="0" latinLnBrk="0">
              <a:buNone/>
              <a:defRPr lang="el-GR" sz="2000" b="1"/>
            </a:lvl2pPr>
            <a:lvl3pPr marL="914400" indent="0" latinLnBrk="0">
              <a:buNone/>
              <a:defRPr lang="el-GR" sz="1800" b="1"/>
            </a:lvl3pPr>
            <a:lvl4pPr marL="1371600" indent="0" latinLnBrk="0">
              <a:buNone/>
              <a:defRPr lang="el-GR" sz="1600" b="1"/>
            </a:lvl4pPr>
            <a:lvl5pPr marL="1828800" indent="0" latinLnBrk="0">
              <a:buNone/>
              <a:defRPr lang="el-GR" sz="1600" b="1"/>
            </a:lvl5pPr>
            <a:lvl6pPr marL="2286000" indent="0" latinLnBrk="0">
              <a:buNone/>
              <a:defRPr lang="el-GR" sz="1600" b="1"/>
            </a:lvl6pPr>
            <a:lvl7pPr marL="2743200" indent="0" latinLnBrk="0">
              <a:buNone/>
              <a:defRPr lang="el-GR" sz="1600" b="1"/>
            </a:lvl7pPr>
            <a:lvl8pPr marL="3200400" indent="0" latinLnBrk="0">
              <a:buNone/>
              <a:defRPr lang="el-GR" sz="1600" b="1"/>
            </a:lvl8pPr>
            <a:lvl9pPr marL="3657600" indent="0" latinLnBrk="0">
              <a:buNone/>
              <a:defRPr lang="el-GR" sz="1600" b="1"/>
            </a:lvl9pPr>
          </a:lstStyle>
          <a:p>
            <a:pPr lvl="0"/>
            <a:r>
              <a:rPr lang="el-GR"/>
              <a:t>Επεξεργασία στυλ υποδείγματος κειμένου</a:t>
            </a:r>
          </a:p>
        </p:txBody>
      </p:sp>
      <p:sp>
        <p:nvSpPr>
          <p:cNvPr id="4" name="Σύμβολο κράτησης θέσης περιεχομένου 3"/>
          <p:cNvSpPr>
            <a:spLocks noGrp="1"/>
          </p:cNvSpPr>
          <p:nvPr>
            <p:ph sz="half" idx="2"/>
          </p:nvPr>
        </p:nvSpPr>
        <p:spPr>
          <a:xfrm>
            <a:off x="1295400" y="2705100"/>
            <a:ext cx="4572000" cy="3467100"/>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l-GR" dirty="0"/>
          </a:p>
        </p:txBody>
      </p:sp>
      <p:sp>
        <p:nvSpPr>
          <p:cNvPr id="5" name="Σύμβολο κράτησης θέσης κειμένου 4"/>
          <p:cNvSpPr>
            <a:spLocks noGrp="1"/>
          </p:cNvSpPr>
          <p:nvPr>
            <p:ph type="body" sz="quarter" idx="3"/>
          </p:nvPr>
        </p:nvSpPr>
        <p:spPr>
          <a:xfrm>
            <a:off x="6324600" y="1828800"/>
            <a:ext cx="4572000" cy="847725"/>
          </a:xfrm>
        </p:spPr>
        <p:txBody>
          <a:bodyPr anchor="ctr">
            <a:noAutofit/>
          </a:bodyPr>
          <a:lstStyle>
            <a:lvl1pPr marL="0" indent="0" latinLnBrk="0">
              <a:buNone/>
              <a:defRPr lang="el-GR" sz="2400" b="0"/>
            </a:lvl1pPr>
            <a:lvl2pPr marL="457200" indent="0" latinLnBrk="0">
              <a:buNone/>
              <a:defRPr lang="el-GR" sz="2000" b="1"/>
            </a:lvl2pPr>
            <a:lvl3pPr marL="914400" indent="0" latinLnBrk="0">
              <a:buNone/>
              <a:defRPr lang="el-GR" sz="1800" b="1"/>
            </a:lvl3pPr>
            <a:lvl4pPr marL="1371600" indent="0" latinLnBrk="0">
              <a:buNone/>
              <a:defRPr lang="el-GR" sz="1600" b="1"/>
            </a:lvl4pPr>
            <a:lvl5pPr marL="1828800" indent="0" latinLnBrk="0">
              <a:buNone/>
              <a:defRPr lang="el-GR" sz="1600" b="1"/>
            </a:lvl5pPr>
            <a:lvl6pPr marL="2286000" indent="0" latinLnBrk="0">
              <a:buNone/>
              <a:defRPr lang="el-GR" sz="1600" b="1"/>
            </a:lvl6pPr>
            <a:lvl7pPr marL="2743200" indent="0" latinLnBrk="0">
              <a:buNone/>
              <a:defRPr lang="el-GR" sz="1600" b="1"/>
            </a:lvl7pPr>
            <a:lvl8pPr marL="3200400" indent="0" latinLnBrk="0">
              <a:buNone/>
              <a:defRPr lang="el-GR" sz="1600" b="1"/>
            </a:lvl8pPr>
            <a:lvl9pPr marL="3657600" indent="0" latinLnBrk="0">
              <a:buNone/>
              <a:defRPr lang="el-GR" sz="1600" b="1"/>
            </a:lvl9pPr>
          </a:lstStyle>
          <a:p>
            <a:pPr lvl="0"/>
            <a:r>
              <a:rPr lang="el-GR"/>
              <a:t>Επεξεργασία στυλ υποδείγματος κειμένου</a:t>
            </a:r>
          </a:p>
        </p:txBody>
      </p:sp>
      <p:sp>
        <p:nvSpPr>
          <p:cNvPr id="6" name="Σύμβολο κράτησης θέσης περιεχομένου 5"/>
          <p:cNvSpPr>
            <a:spLocks noGrp="1"/>
          </p:cNvSpPr>
          <p:nvPr>
            <p:ph sz="quarter" idx="4"/>
          </p:nvPr>
        </p:nvSpPr>
        <p:spPr>
          <a:xfrm>
            <a:off x="6324600" y="2705100"/>
            <a:ext cx="4572000" cy="3467100"/>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Σύμβολο κράτησης θέσης ημερομηνίας 6"/>
          <p:cNvSpPr>
            <a:spLocks noGrp="1"/>
          </p:cNvSpPr>
          <p:nvPr>
            <p:ph type="dt" sz="half" idx="10"/>
          </p:nvPr>
        </p:nvSpPr>
        <p:spPr/>
        <p:txBody>
          <a:bodyPr/>
          <a:lstStyle/>
          <a:p>
            <a:fld id="{A79A3335-6331-4872-A8B7-ECD55539F4D0}" type="datetimeFigureOut">
              <a:t>31/5/2021</a:t>
            </a:fld>
            <a:endParaRPr lang="el-GR"/>
          </a:p>
        </p:txBody>
      </p:sp>
      <p:sp>
        <p:nvSpPr>
          <p:cNvPr id="8" name="Σύμβολο κράτησης θέσης υποσέλιδου 7"/>
          <p:cNvSpPr>
            <a:spLocks noGrp="1"/>
          </p:cNvSpPr>
          <p:nvPr>
            <p:ph type="ftr" sz="quarter" idx="11"/>
          </p:nvPr>
        </p:nvSpPr>
        <p:spPr/>
        <p:txBody>
          <a:bodyPr/>
          <a:lstStyle/>
          <a:p>
            <a:endParaRPr lang="el-GR"/>
          </a:p>
        </p:txBody>
      </p:sp>
      <p:sp>
        <p:nvSpPr>
          <p:cNvPr id="9" name="Σύμβολο κράτησης θέσης αριθμού διαφάνειας 8"/>
          <p:cNvSpPr>
            <a:spLocks noGrp="1"/>
          </p:cNvSpPr>
          <p:nvPr>
            <p:ph type="sldNum" sz="quarter" idx="12"/>
          </p:nvPr>
        </p:nvSpPr>
        <p:spPr/>
        <p:txBody>
          <a:bodyPr/>
          <a:lstStyle/>
          <a:p>
            <a:fld id="{A7F8E3F6-DE14-48B2-B2BC-6FABA9630FB8}" type="slidenum">
              <a:t>‹#›</a:t>
            </a:fld>
            <a:endParaRPr lang="el-GR"/>
          </a:p>
        </p:txBody>
      </p:sp>
    </p:spTree>
    <p:extLst>
      <p:ext uri="{BB962C8B-B14F-4D97-AF65-F5344CB8AC3E}">
        <p14:creationId xmlns:p14="http://schemas.microsoft.com/office/powerpoint/2010/main" val="26023603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Σύμβολο κράτησης θέσης ημερομηνίας 2"/>
          <p:cNvSpPr>
            <a:spLocks noGrp="1"/>
          </p:cNvSpPr>
          <p:nvPr>
            <p:ph type="dt" sz="half" idx="10"/>
          </p:nvPr>
        </p:nvSpPr>
        <p:spPr/>
        <p:txBody>
          <a:bodyPr/>
          <a:lstStyle/>
          <a:p>
            <a:fld id="{A79A3335-6331-4872-A8B7-ECD55539F4D0}" type="datetimeFigureOut">
              <a:t>31/5/2021</a:t>
            </a:fld>
            <a:endParaRPr lang="el-GR"/>
          </a:p>
        </p:txBody>
      </p:sp>
      <p:sp>
        <p:nvSpPr>
          <p:cNvPr id="4" name="Σύμβολο κράτησης θέσης υποσέλιδου 3"/>
          <p:cNvSpPr>
            <a:spLocks noGrp="1"/>
          </p:cNvSpPr>
          <p:nvPr>
            <p:ph type="ftr" sz="quarter" idx="11"/>
          </p:nvPr>
        </p:nvSpPr>
        <p:spPr/>
        <p:txBody>
          <a:bodyPr/>
          <a:lstStyle/>
          <a:p>
            <a:endParaRPr lang="el-GR"/>
          </a:p>
        </p:txBody>
      </p:sp>
      <p:sp>
        <p:nvSpPr>
          <p:cNvPr id="5" name="Σύμβολο κράτησης θέσης αριθμού διαφάνειας 4"/>
          <p:cNvSpPr>
            <a:spLocks noGrp="1"/>
          </p:cNvSpPr>
          <p:nvPr>
            <p:ph type="sldNum" sz="quarter" idx="12"/>
          </p:nvPr>
        </p:nvSpPr>
        <p:spPr/>
        <p:txBody>
          <a:bodyPr/>
          <a:lstStyle/>
          <a:p>
            <a:fld id="{A7F8E3F6-DE14-48B2-B2BC-6FABA9630FB8}" type="slidenum">
              <a:t>‹#›</a:t>
            </a:fld>
            <a:endParaRPr lang="el-GR"/>
          </a:p>
        </p:txBody>
      </p:sp>
    </p:spTree>
    <p:extLst>
      <p:ext uri="{BB962C8B-B14F-4D97-AF65-F5344CB8AC3E}">
        <p14:creationId xmlns:p14="http://schemas.microsoft.com/office/powerpoint/2010/main" val="33973370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Κενό">
    <p:spTree>
      <p:nvGrpSpPr>
        <p:cNvPr id="1" name=""/>
        <p:cNvGrpSpPr/>
        <p:nvPr/>
      </p:nvGrpSpPr>
      <p:grpSpPr>
        <a:xfrm>
          <a:off x="0" y="0"/>
          <a:ext cx="0" cy="0"/>
          <a:chOff x="0" y="0"/>
          <a:chExt cx="0" cy="0"/>
        </a:xfrm>
      </p:grpSpPr>
      <p:sp>
        <p:nvSpPr>
          <p:cNvPr id="2" name="Σύμβολο κράτησης θέσης ημερομηνίας 1"/>
          <p:cNvSpPr>
            <a:spLocks noGrp="1"/>
          </p:cNvSpPr>
          <p:nvPr>
            <p:ph type="dt" sz="half" idx="10"/>
          </p:nvPr>
        </p:nvSpPr>
        <p:spPr/>
        <p:txBody>
          <a:bodyPr/>
          <a:lstStyle/>
          <a:p>
            <a:fld id="{A79A3335-6331-4872-A8B7-ECD55539F4D0}" type="datetimeFigureOut">
              <a:t>31/5/2021</a:t>
            </a:fld>
            <a:endParaRPr lang="el-GR"/>
          </a:p>
        </p:txBody>
      </p:sp>
      <p:sp>
        <p:nvSpPr>
          <p:cNvPr id="3" name="Σύμβολο κράτησης θέσης υποσέλιδου 2"/>
          <p:cNvSpPr>
            <a:spLocks noGrp="1"/>
          </p:cNvSpPr>
          <p:nvPr>
            <p:ph type="ftr" sz="quarter" idx="11"/>
          </p:nvPr>
        </p:nvSpPr>
        <p:spPr/>
        <p:txBody>
          <a:bodyPr/>
          <a:lstStyle/>
          <a:p>
            <a:endParaRPr lang="el-GR"/>
          </a:p>
        </p:txBody>
      </p:sp>
      <p:sp>
        <p:nvSpPr>
          <p:cNvPr id="4" name="Σύμβολο κράτησης θέσης αριθμού διαφάνειας 3"/>
          <p:cNvSpPr>
            <a:spLocks noGrp="1"/>
          </p:cNvSpPr>
          <p:nvPr>
            <p:ph type="sldNum" sz="quarter" idx="12"/>
          </p:nvPr>
        </p:nvSpPr>
        <p:spPr/>
        <p:txBody>
          <a:bodyPr/>
          <a:lstStyle/>
          <a:p>
            <a:fld id="{A7F8E3F6-DE14-48B2-B2BC-6FABA9630FB8}" type="slidenum">
              <a:t>‹#›</a:t>
            </a:fld>
            <a:endParaRPr lang="el-GR"/>
          </a:p>
        </p:txBody>
      </p:sp>
    </p:spTree>
    <p:extLst>
      <p:ext uri="{BB962C8B-B14F-4D97-AF65-F5344CB8AC3E}">
        <p14:creationId xmlns:p14="http://schemas.microsoft.com/office/powerpoint/2010/main" val="29836364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chor="b"/>
          <a:lstStyle>
            <a:lvl1pPr latinLnBrk="0">
              <a:defRPr lang="el-GR" sz="3200"/>
            </a:lvl1pPr>
          </a:lstStyle>
          <a:p>
            <a:r>
              <a:rPr lang="el-GR"/>
              <a:t>Στυλ κύριου τίτλου</a:t>
            </a:r>
          </a:p>
        </p:txBody>
      </p:sp>
      <p:sp>
        <p:nvSpPr>
          <p:cNvPr id="3" name="Σύμβολο κράτησης θέσης περιεχομένου 2"/>
          <p:cNvSpPr>
            <a:spLocks noGrp="1"/>
          </p:cNvSpPr>
          <p:nvPr>
            <p:ph idx="1"/>
          </p:nvPr>
        </p:nvSpPr>
        <p:spPr>
          <a:xfrm>
            <a:off x="4728209" y="1828800"/>
            <a:ext cx="6126480" cy="4343400"/>
          </a:xfrm>
        </p:spPr>
        <p:txBody>
          <a:bodyPr>
            <a:normAutofit/>
          </a:bodyPr>
          <a:lstStyle>
            <a:lvl1pPr latinLnBrk="0">
              <a:defRPr lang="el-GR" sz="2400"/>
            </a:lvl1pPr>
            <a:lvl2pPr latinLnBrk="0">
              <a:defRPr lang="el-GR" sz="2000"/>
            </a:lvl2pPr>
            <a:lvl3pPr latinLnBrk="0">
              <a:defRPr lang="el-GR" sz="1800"/>
            </a:lvl3pPr>
            <a:lvl4pPr latinLnBrk="0">
              <a:defRPr lang="el-GR" sz="1600"/>
            </a:lvl4pPr>
            <a:lvl5pPr latinLnBrk="0">
              <a:defRPr lang="el-GR" sz="1600"/>
            </a:lvl5pPr>
            <a:lvl6pPr latinLnBrk="0">
              <a:defRPr lang="el-GR" sz="2000"/>
            </a:lvl6pPr>
            <a:lvl7pPr latinLnBrk="0">
              <a:defRPr lang="el-GR" sz="2000"/>
            </a:lvl7pPr>
            <a:lvl8pPr latinLnBrk="0">
              <a:defRPr lang="el-GR" sz="2000"/>
            </a:lvl8pPr>
            <a:lvl9pPr latinLnBrk="0">
              <a:defRPr lang="el-GR" sz="20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Σύμβολο κράτησης θέσης κειμένου 3"/>
          <p:cNvSpPr>
            <a:spLocks noGrp="1"/>
          </p:cNvSpPr>
          <p:nvPr>
            <p:ph type="body" sz="half" idx="2"/>
          </p:nvPr>
        </p:nvSpPr>
        <p:spPr>
          <a:xfrm>
            <a:off x="1295400" y="1828800"/>
            <a:ext cx="3017520" cy="4343400"/>
          </a:xfrm>
        </p:spPr>
        <p:txBody>
          <a:bodyPr anchor="ctr">
            <a:normAutofit/>
          </a:bodyPr>
          <a:lstStyle>
            <a:lvl1pPr marL="0" indent="0" latinLnBrk="0">
              <a:spcBef>
                <a:spcPts val="1200"/>
              </a:spcBef>
              <a:buNone/>
              <a:defRPr lang="el-GR" sz="2000"/>
            </a:lvl1pPr>
            <a:lvl2pPr marL="457200" indent="0" latinLnBrk="0">
              <a:buNone/>
              <a:defRPr lang="el-GR" sz="1400"/>
            </a:lvl2pPr>
            <a:lvl3pPr marL="914400" indent="0" latinLnBrk="0">
              <a:buNone/>
              <a:defRPr lang="el-GR" sz="1200"/>
            </a:lvl3pPr>
            <a:lvl4pPr marL="1371600" indent="0" latinLnBrk="0">
              <a:buNone/>
              <a:defRPr lang="el-GR" sz="1000"/>
            </a:lvl4pPr>
            <a:lvl5pPr marL="1828800" indent="0" latinLnBrk="0">
              <a:buNone/>
              <a:defRPr lang="el-GR" sz="1000"/>
            </a:lvl5pPr>
            <a:lvl6pPr marL="2286000" indent="0" latinLnBrk="0">
              <a:buNone/>
              <a:defRPr lang="el-GR" sz="1000"/>
            </a:lvl6pPr>
            <a:lvl7pPr marL="2743200" indent="0" latinLnBrk="0">
              <a:buNone/>
              <a:defRPr lang="el-GR" sz="1000"/>
            </a:lvl7pPr>
            <a:lvl8pPr marL="3200400" indent="0" latinLnBrk="0">
              <a:buNone/>
              <a:defRPr lang="el-GR" sz="1000"/>
            </a:lvl8pPr>
            <a:lvl9pPr marL="3657600" indent="0" latinLnBrk="0">
              <a:buNone/>
              <a:defRPr lang="el-GR" sz="1000"/>
            </a:lvl9pPr>
          </a:lstStyle>
          <a:p>
            <a:pPr lvl="0"/>
            <a:r>
              <a:rPr lang="el-GR"/>
              <a:t>Επεξεργασία στυλ υποδείγματος κειμένου</a:t>
            </a:r>
          </a:p>
        </p:txBody>
      </p:sp>
      <p:sp>
        <p:nvSpPr>
          <p:cNvPr id="5" name="Σύμβολο κράτησης θέσης ημερομηνίας 4"/>
          <p:cNvSpPr>
            <a:spLocks noGrp="1"/>
          </p:cNvSpPr>
          <p:nvPr>
            <p:ph type="dt" sz="half" idx="10"/>
          </p:nvPr>
        </p:nvSpPr>
        <p:spPr/>
        <p:txBody>
          <a:bodyPr/>
          <a:lstStyle/>
          <a:p>
            <a:fld id="{A79A3335-6331-4872-A8B7-ECD55539F4D0}" type="datetimeFigureOut">
              <a:t>31/5/2021</a:t>
            </a:fld>
            <a:endParaRPr lang="el-GR" dirty="0"/>
          </a:p>
        </p:txBody>
      </p:sp>
      <p:sp>
        <p:nvSpPr>
          <p:cNvPr id="6" name="Σύμβολο κράτησης θέσης υποσέλιδου 5"/>
          <p:cNvSpPr>
            <a:spLocks noGrp="1"/>
          </p:cNvSpPr>
          <p:nvPr>
            <p:ph type="ftr" sz="quarter" idx="11"/>
          </p:nvPr>
        </p:nvSpPr>
        <p:spPr/>
        <p:txBody>
          <a:bodyPr/>
          <a:lstStyle/>
          <a:p>
            <a:endParaRPr lang="el-GR"/>
          </a:p>
        </p:txBody>
      </p:sp>
      <p:sp>
        <p:nvSpPr>
          <p:cNvPr id="7" name="Σύμβολο κράτησης θέσης αριθμού διαφάνειας 6"/>
          <p:cNvSpPr>
            <a:spLocks noGrp="1"/>
          </p:cNvSpPr>
          <p:nvPr>
            <p:ph type="sldNum" sz="quarter" idx="12"/>
          </p:nvPr>
        </p:nvSpPr>
        <p:spPr/>
        <p:txBody>
          <a:bodyPr/>
          <a:lstStyle/>
          <a:p>
            <a:fld id="{A7F8E3F6-DE14-48B2-B2BC-6FABA9630FB8}" type="slidenum">
              <a:t>‹#›</a:t>
            </a:fld>
            <a:endParaRPr lang="el-GR"/>
          </a:p>
        </p:txBody>
      </p:sp>
    </p:spTree>
    <p:extLst>
      <p:ext uri="{BB962C8B-B14F-4D97-AF65-F5344CB8AC3E}">
        <p14:creationId xmlns:p14="http://schemas.microsoft.com/office/powerpoint/2010/main" val="2547638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Ορθογώνιο 6"/>
          <p:cNvSpPr/>
          <p:nvPr userDrawn="1"/>
        </p:nvSpPr>
        <p:spPr bwMode="white">
          <a:xfrm>
            <a:off x="0" y="0"/>
            <a:ext cx="12192000" cy="1371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latin typeface="Segoe UI" panose="020B0502040204020203" pitchFamily="34" charset="0"/>
              <a:ea typeface="Segoe UI" panose="020B0502040204020203" pitchFamily="34" charset="0"/>
              <a:cs typeface="Segoe UI" panose="020B0502040204020203" pitchFamily="34" charset="0"/>
            </a:endParaRPr>
          </a:p>
        </p:txBody>
      </p:sp>
      <p:sp>
        <p:nvSpPr>
          <p:cNvPr id="8" name="Ορθογώνιο 7"/>
          <p:cNvSpPr/>
          <p:nvPr userDrawn="1"/>
        </p:nvSpPr>
        <p:spPr>
          <a:xfrm>
            <a:off x="0" y="1371600"/>
            <a:ext cx="12192000" cy="82183"/>
          </a:xfrm>
          <a:prstGeom prst="rec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latin typeface="Segoe UI" panose="020B0502040204020203" pitchFamily="34" charset="0"/>
              <a:ea typeface="Segoe UI" panose="020B0502040204020203" pitchFamily="34" charset="0"/>
              <a:cs typeface="Segoe UI" panose="020B0502040204020203" pitchFamily="34" charset="0"/>
            </a:endParaRPr>
          </a:p>
        </p:txBody>
      </p:sp>
      <p:sp>
        <p:nvSpPr>
          <p:cNvPr id="9" name="Ορθογώνιο 8"/>
          <p:cNvSpPr/>
          <p:nvPr userDrawn="1"/>
        </p:nvSpPr>
        <p:spPr>
          <a:xfrm>
            <a:off x="0" y="1443006"/>
            <a:ext cx="12192000" cy="82183"/>
          </a:xfrm>
          <a:prstGeom prst="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latin typeface="Segoe UI" panose="020B0502040204020203" pitchFamily="34" charset="0"/>
              <a:ea typeface="Segoe UI" panose="020B0502040204020203" pitchFamily="34" charset="0"/>
              <a:cs typeface="Segoe UI" panose="020B0502040204020203" pitchFamily="34" charset="0"/>
            </a:endParaRPr>
          </a:p>
        </p:txBody>
      </p:sp>
      <p:sp>
        <p:nvSpPr>
          <p:cNvPr id="2" name="Σύμβολο κράτησης θέσης τίτλου 1"/>
          <p:cNvSpPr>
            <a:spLocks noGrp="1"/>
          </p:cNvSpPr>
          <p:nvPr>
            <p:ph type="title"/>
          </p:nvPr>
        </p:nvSpPr>
        <p:spPr>
          <a:xfrm>
            <a:off x="1295400" y="255134"/>
            <a:ext cx="9601200" cy="1036850"/>
          </a:xfrm>
          <a:prstGeom prst="rect">
            <a:avLst/>
          </a:prstGeom>
        </p:spPr>
        <p:txBody>
          <a:bodyPr vert="horz" lIns="91440" tIns="45720" rIns="91440" bIns="45720" rtlCol="0" anchor="b">
            <a:normAutofit/>
          </a:bodyPr>
          <a:lstStyle/>
          <a:p>
            <a:r>
              <a:rPr lang="el-GR" dirty="0"/>
              <a:t>Κάντε κλικ για να επεξεργαστείτε το στυλ υποδείγματος τίτλου</a:t>
            </a:r>
          </a:p>
        </p:txBody>
      </p:sp>
      <p:sp>
        <p:nvSpPr>
          <p:cNvPr id="3" name="Σύμβολο κράτησης θέσης κειμένου 2"/>
          <p:cNvSpPr>
            <a:spLocks noGrp="1"/>
          </p:cNvSpPr>
          <p:nvPr>
            <p:ph type="body" idx="1"/>
          </p:nvPr>
        </p:nvSpPr>
        <p:spPr>
          <a:xfrm>
            <a:off x="1295400" y="1828800"/>
            <a:ext cx="9601200" cy="4343400"/>
          </a:xfrm>
          <a:prstGeom prst="rect">
            <a:avLst/>
          </a:prstGeom>
        </p:spPr>
        <p:txBody>
          <a:bodyPr vert="horz" lIns="91440" tIns="45720" rIns="91440" bIns="45720" rtlCol="0">
            <a:normAutofit/>
          </a:bodyPr>
          <a:lstStyle/>
          <a:p>
            <a:pPr lvl="0"/>
            <a:r>
              <a:rPr lang="el-GR"/>
              <a:t>Κάντε κλικ για να επεξεργαστείτε τα στυλ υποδείγματος κειμένου</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Σύμβολο κράτησης θέσης ημερομηνίας 3"/>
          <p:cNvSpPr>
            <a:spLocks noGrp="1"/>
          </p:cNvSpPr>
          <p:nvPr>
            <p:ph type="dt" sz="half" idx="2"/>
          </p:nvPr>
        </p:nvSpPr>
        <p:spPr>
          <a:xfrm>
            <a:off x="7791449" y="6374999"/>
            <a:ext cx="1480705" cy="274320"/>
          </a:xfrm>
          <a:prstGeom prst="rect">
            <a:avLst/>
          </a:prstGeom>
        </p:spPr>
        <p:txBody>
          <a:bodyPr vert="horz" lIns="91440" tIns="45720" rIns="91440" bIns="45720" rtlCol="0" anchor="ctr"/>
          <a:lstStyle>
            <a:lvl1pPr algn="r" latinLnBrk="0">
              <a:defRPr lang="el-GR" sz="1000">
                <a:solidFill>
                  <a:schemeClr val="tx1"/>
                </a:solidFill>
                <a:latin typeface="Segoe UI" panose="020B0502040204020203" pitchFamily="34" charset="0"/>
                <a:ea typeface="Segoe UI" panose="020B0502040204020203" pitchFamily="34" charset="0"/>
                <a:cs typeface="Segoe UI" panose="020B0502040204020203" pitchFamily="34" charset="0"/>
              </a:defRPr>
            </a:lvl1pPr>
          </a:lstStyle>
          <a:p>
            <a:fld id="{A79A3335-6331-4872-A8B7-ECD55539F4D0}" type="datetimeFigureOut">
              <a:rPr lang="el-GR" smtClean="0"/>
              <a:pPr/>
              <a:t>31/5/2021</a:t>
            </a:fld>
            <a:endParaRPr lang="el-GR"/>
          </a:p>
        </p:txBody>
      </p:sp>
      <p:sp>
        <p:nvSpPr>
          <p:cNvPr id="5" name="Σύμβολο κράτησης θέσης υποσέλιδου 4"/>
          <p:cNvSpPr>
            <a:spLocks noGrp="1"/>
          </p:cNvSpPr>
          <p:nvPr>
            <p:ph type="ftr" sz="quarter" idx="3"/>
          </p:nvPr>
        </p:nvSpPr>
        <p:spPr>
          <a:xfrm>
            <a:off x="1295399" y="6374999"/>
            <a:ext cx="6243203" cy="274320"/>
          </a:xfrm>
          <a:prstGeom prst="rect">
            <a:avLst/>
          </a:prstGeom>
        </p:spPr>
        <p:txBody>
          <a:bodyPr vert="horz" lIns="91440" tIns="45720" rIns="91440" bIns="45720" rtlCol="0" anchor="ctr"/>
          <a:lstStyle>
            <a:lvl1pPr algn="l" latinLnBrk="0">
              <a:defRPr lang="el-GR" sz="1000">
                <a:solidFill>
                  <a:schemeClr val="tx1"/>
                </a:solidFill>
                <a:latin typeface="Segoe UI" panose="020B0502040204020203" pitchFamily="34" charset="0"/>
                <a:ea typeface="Segoe UI" panose="020B0502040204020203" pitchFamily="34" charset="0"/>
                <a:cs typeface="Segoe UI" panose="020B0502040204020203" pitchFamily="34" charset="0"/>
              </a:defRPr>
            </a:lvl1pPr>
          </a:lstStyle>
          <a:p>
            <a:endParaRPr lang="el-GR"/>
          </a:p>
        </p:txBody>
      </p:sp>
      <p:sp>
        <p:nvSpPr>
          <p:cNvPr id="6" name="Σύμβολο κράτησης θέσης αριθμού διαφάνειας 5"/>
          <p:cNvSpPr>
            <a:spLocks noGrp="1"/>
          </p:cNvSpPr>
          <p:nvPr>
            <p:ph type="sldNum" sz="quarter" idx="4"/>
          </p:nvPr>
        </p:nvSpPr>
        <p:spPr>
          <a:xfrm>
            <a:off x="9525000" y="6374999"/>
            <a:ext cx="1371600" cy="274320"/>
          </a:xfrm>
          <a:prstGeom prst="rect">
            <a:avLst/>
          </a:prstGeom>
        </p:spPr>
        <p:txBody>
          <a:bodyPr vert="horz" lIns="91440" tIns="45720" rIns="91440" bIns="45720" rtlCol="0" anchor="ctr"/>
          <a:lstStyle>
            <a:lvl1pPr algn="r" latinLnBrk="0">
              <a:defRPr lang="el-GR" sz="1000">
                <a:solidFill>
                  <a:schemeClr val="tx1"/>
                </a:solidFill>
                <a:latin typeface="Segoe UI" panose="020B0502040204020203" pitchFamily="34" charset="0"/>
                <a:ea typeface="Segoe UI" panose="020B0502040204020203" pitchFamily="34" charset="0"/>
                <a:cs typeface="Segoe UI" panose="020B0502040204020203" pitchFamily="34" charset="0"/>
              </a:defRPr>
            </a:lvl1pPr>
          </a:lstStyle>
          <a:p>
            <a:fld id="{A7F8E3F6-DE14-48B2-B2BC-6FABA9630FB8}" type="slidenum">
              <a:rPr lang="el-GR" smtClean="0"/>
              <a:pPr/>
              <a:t>‹#›</a:t>
            </a:fld>
            <a:endParaRPr lang="el-GR"/>
          </a:p>
        </p:txBody>
      </p:sp>
    </p:spTree>
    <p:extLst>
      <p:ext uri="{BB962C8B-B14F-4D97-AF65-F5344CB8AC3E}">
        <p14:creationId xmlns:p14="http://schemas.microsoft.com/office/powerpoint/2010/main" val="2594737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61" r:id="rId11"/>
    <p:sldLayoutId id="2147483658" r:id="rId12"/>
    <p:sldLayoutId id="2147483659" r:id="rId1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lang="el-GR" sz="3200" kern="1200">
          <a:solidFill>
            <a:schemeClr val="bg1"/>
          </a:solidFill>
          <a:latin typeface="Segoe UI" panose="020B0502040204020203" pitchFamily="34" charset="0"/>
          <a:ea typeface="Segoe UI" panose="020B0502040204020203" pitchFamily="34" charset="0"/>
          <a:cs typeface="Segoe UI" panose="020B0502040204020203" pitchFamily="34" charset="0"/>
        </a:defRPr>
      </a:lvl1pPr>
    </p:titleStyle>
    <p:bodyStyle>
      <a:lvl1pPr marL="274320" indent="-274320" algn="l" defTabSz="914400" rtl="0" eaLnBrk="1" latinLnBrk="0" hangingPunct="1">
        <a:lnSpc>
          <a:spcPct val="90000"/>
        </a:lnSpc>
        <a:spcBef>
          <a:spcPts val="1800"/>
        </a:spcBef>
        <a:buFont typeface="Arial" panose="020B0604020202020204" pitchFamily="34" charset="0"/>
        <a:buChar char="•"/>
        <a:defRPr lang="el-GR" sz="24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1pPr>
      <a:lvl2pPr marL="548640" indent="-228600" algn="l" defTabSz="914400" rtl="0" eaLnBrk="1" latinLnBrk="0" hangingPunct="1">
        <a:lnSpc>
          <a:spcPct val="90000"/>
        </a:lnSpc>
        <a:spcBef>
          <a:spcPts val="1000"/>
        </a:spcBef>
        <a:buFont typeface="Arial" panose="020B0604020202020204" pitchFamily="34" charset="0"/>
        <a:buChar char="•"/>
        <a:defRPr lang="el-GR" sz="20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2pPr>
      <a:lvl3pPr marL="822960" indent="-228600" algn="l" defTabSz="914400" rtl="0" eaLnBrk="1" latinLnBrk="0" hangingPunct="1">
        <a:lnSpc>
          <a:spcPct val="90000"/>
        </a:lnSpc>
        <a:spcBef>
          <a:spcPts val="800"/>
        </a:spcBef>
        <a:buFont typeface="Arial" panose="020B0604020202020204" pitchFamily="34" charset="0"/>
        <a:buChar char="•"/>
        <a:defRPr lang="el-GR" sz="18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3pPr>
      <a:lvl4pPr marL="1097280" indent="-228600" algn="l" defTabSz="914400" rtl="0" eaLnBrk="1" latinLnBrk="0" hangingPunct="1">
        <a:lnSpc>
          <a:spcPct val="90000"/>
        </a:lnSpc>
        <a:spcBef>
          <a:spcPts val="800"/>
        </a:spcBef>
        <a:buFont typeface="Arial" panose="020B0604020202020204" pitchFamily="34" charset="0"/>
        <a:buChar char="•"/>
        <a:defRPr lang="el-GR" sz="16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4pPr>
      <a:lvl5pPr marL="1325880" indent="-228600" algn="l" defTabSz="914400" rtl="0" eaLnBrk="1" latinLnBrk="0" hangingPunct="1">
        <a:lnSpc>
          <a:spcPct val="90000"/>
        </a:lnSpc>
        <a:spcBef>
          <a:spcPts val="800"/>
        </a:spcBef>
        <a:buFont typeface="Arial" panose="020B0604020202020204" pitchFamily="34" charset="0"/>
        <a:buChar char="•"/>
        <a:defRPr lang="el-GR" sz="16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5pPr>
      <a:lvl6pPr marL="1554480" indent="-228600" algn="l" defTabSz="914400" rtl="0" eaLnBrk="1" latinLnBrk="0" hangingPunct="1">
        <a:lnSpc>
          <a:spcPct val="90000"/>
        </a:lnSpc>
        <a:spcBef>
          <a:spcPts val="800"/>
        </a:spcBef>
        <a:buFont typeface="Arial" panose="020B0604020202020204" pitchFamily="34" charset="0"/>
        <a:buChar char="•"/>
        <a:defRPr lang="el-GR" sz="1600" kern="1200">
          <a:solidFill>
            <a:schemeClr val="tx1"/>
          </a:solidFill>
          <a:latin typeface="+mn-lt"/>
          <a:ea typeface="+mn-ea"/>
          <a:cs typeface="+mn-cs"/>
        </a:defRPr>
      </a:lvl6pPr>
      <a:lvl7pPr marL="1783080" indent="-228600" algn="l" defTabSz="914400" rtl="0" eaLnBrk="1" latinLnBrk="0" hangingPunct="1">
        <a:lnSpc>
          <a:spcPct val="90000"/>
        </a:lnSpc>
        <a:spcBef>
          <a:spcPts val="800"/>
        </a:spcBef>
        <a:buFont typeface="Arial" panose="020B0604020202020204" pitchFamily="34" charset="0"/>
        <a:buChar char="•"/>
        <a:defRPr lang="el-GR" sz="1600" kern="1200">
          <a:solidFill>
            <a:schemeClr val="tx1"/>
          </a:solidFill>
          <a:latin typeface="+mn-lt"/>
          <a:ea typeface="+mn-ea"/>
          <a:cs typeface="+mn-cs"/>
        </a:defRPr>
      </a:lvl7pPr>
      <a:lvl8pPr marL="2011680" indent="-228600" algn="l" defTabSz="914400" rtl="0" eaLnBrk="1" latinLnBrk="0" hangingPunct="1">
        <a:lnSpc>
          <a:spcPct val="90000"/>
        </a:lnSpc>
        <a:spcBef>
          <a:spcPts val="800"/>
        </a:spcBef>
        <a:buFont typeface="Arial" panose="020B0604020202020204" pitchFamily="34" charset="0"/>
        <a:buChar char="•"/>
        <a:defRPr lang="el-GR" sz="1600" kern="1200">
          <a:solidFill>
            <a:schemeClr val="tx1"/>
          </a:solidFill>
          <a:latin typeface="+mn-lt"/>
          <a:ea typeface="+mn-ea"/>
          <a:cs typeface="+mn-cs"/>
        </a:defRPr>
      </a:lvl8pPr>
      <a:lvl9pPr marL="2240280" indent="-228600" algn="l" defTabSz="914400" rtl="0" eaLnBrk="1" latinLnBrk="0" hangingPunct="1">
        <a:lnSpc>
          <a:spcPct val="90000"/>
        </a:lnSpc>
        <a:spcBef>
          <a:spcPts val="800"/>
        </a:spcBef>
        <a:buFont typeface="Arial" panose="020B0604020202020204" pitchFamily="34" charset="0"/>
        <a:buChar char="•"/>
        <a:defRPr lang="el-GR" sz="1600" kern="1200">
          <a:solidFill>
            <a:schemeClr val="tx1"/>
          </a:solidFill>
          <a:latin typeface="+mn-lt"/>
          <a:ea typeface="+mn-ea"/>
          <a:cs typeface="+mn-cs"/>
        </a:defRPr>
      </a:lvl9pPr>
    </p:bodyStyle>
    <p:otherStyle>
      <a:defPPr>
        <a:defRPr lang="el-GR"/>
      </a:defPPr>
      <a:lvl1pPr marL="0" algn="l" defTabSz="914400" rtl="0" eaLnBrk="1" latinLnBrk="0" hangingPunct="1">
        <a:defRPr lang="el-GR" sz="1800" kern="1200">
          <a:solidFill>
            <a:schemeClr val="tx1"/>
          </a:solidFill>
          <a:latin typeface="+mn-lt"/>
          <a:ea typeface="+mn-ea"/>
          <a:cs typeface="+mn-cs"/>
        </a:defRPr>
      </a:lvl1pPr>
      <a:lvl2pPr marL="457200" algn="l" defTabSz="914400" rtl="0" eaLnBrk="1" latinLnBrk="0" hangingPunct="1">
        <a:defRPr lang="el-GR" sz="1800" kern="1200">
          <a:solidFill>
            <a:schemeClr val="tx1"/>
          </a:solidFill>
          <a:latin typeface="+mn-lt"/>
          <a:ea typeface="+mn-ea"/>
          <a:cs typeface="+mn-cs"/>
        </a:defRPr>
      </a:lvl2pPr>
      <a:lvl3pPr marL="914400" algn="l" defTabSz="914400" rtl="0" eaLnBrk="1" latinLnBrk="0" hangingPunct="1">
        <a:defRPr lang="el-GR" sz="1800" kern="1200">
          <a:solidFill>
            <a:schemeClr val="tx1"/>
          </a:solidFill>
          <a:latin typeface="+mn-lt"/>
          <a:ea typeface="+mn-ea"/>
          <a:cs typeface="+mn-cs"/>
        </a:defRPr>
      </a:lvl3pPr>
      <a:lvl4pPr marL="1371600" algn="l" defTabSz="914400" rtl="0" eaLnBrk="1" latinLnBrk="0" hangingPunct="1">
        <a:defRPr lang="el-GR" sz="1800" kern="1200">
          <a:solidFill>
            <a:schemeClr val="tx1"/>
          </a:solidFill>
          <a:latin typeface="+mn-lt"/>
          <a:ea typeface="+mn-ea"/>
          <a:cs typeface="+mn-cs"/>
        </a:defRPr>
      </a:lvl4pPr>
      <a:lvl5pPr marL="1828800" algn="l" defTabSz="914400" rtl="0" eaLnBrk="1" latinLnBrk="0" hangingPunct="1">
        <a:defRPr lang="el-GR" sz="1800" kern="1200">
          <a:solidFill>
            <a:schemeClr val="tx1"/>
          </a:solidFill>
          <a:latin typeface="+mn-lt"/>
          <a:ea typeface="+mn-ea"/>
          <a:cs typeface="+mn-cs"/>
        </a:defRPr>
      </a:lvl5pPr>
      <a:lvl6pPr marL="2286000" algn="l" defTabSz="914400" rtl="0" eaLnBrk="1" latinLnBrk="0" hangingPunct="1">
        <a:defRPr lang="el-GR" sz="1800" kern="1200">
          <a:solidFill>
            <a:schemeClr val="tx1"/>
          </a:solidFill>
          <a:latin typeface="+mn-lt"/>
          <a:ea typeface="+mn-ea"/>
          <a:cs typeface="+mn-cs"/>
        </a:defRPr>
      </a:lvl6pPr>
      <a:lvl7pPr marL="2743200" algn="l" defTabSz="914400" rtl="0" eaLnBrk="1" latinLnBrk="0" hangingPunct="1">
        <a:defRPr lang="el-GR" sz="1800" kern="1200">
          <a:solidFill>
            <a:schemeClr val="tx1"/>
          </a:solidFill>
          <a:latin typeface="+mn-lt"/>
          <a:ea typeface="+mn-ea"/>
          <a:cs typeface="+mn-cs"/>
        </a:defRPr>
      </a:lvl7pPr>
      <a:lvl8pPr marL="3200400" algn="l" defTabSz="914400" rtl="0" eaLnBrk="1" latinLnBrk="0" hangingPunct="1">
        <a:defRPr lang="el-GR" sz="1800" kern="1200">
          <a:solidFill>
            <a:schemeClr val="tx1"/>
          </a:solidFill>
          <a:latin typeface="+mn-lt"/>
          <a:ea typeface="+mn-ea"/>
          <a:cs typeface="+mn-cs"/>
        </a:defRPr>
      </a:lvl8pPr>
      <a:lvl9pPr marL="3657600" algn="l" defTabSz="914400" rtl="0" eaLnBrk="1" latinLnBrk="0" hangingPunct="1">
        <a:defRPr lang="el-G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7"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844827" y="296575"/>
            <a:ext cx="5120640" cy="2560320"/>
          </a:xfrm>
        </p:spPr>
        <p:txBody>
          <a:bodyPr anchor="ctr"/>
          <a:lstStyle/>
          <a:p>
            <a:pPr algn="just"/>
            <a:r>
              <a:rPr lang="el-GR" b="1" dirty="0">
                <a:latin typeface="Times New Roman" panose="02020603050405020304" pitchFamily="18" charset="0"/>
                <a:cs typeface="Times New Roman" panose="02020603050405020304" pitchFamily="18" charset="0"/>
              </a:rPr>
              <a:t>Δευτέρα 31/5/2021 </a:t>
            </a:r>
            <a:br>
              <a:rPr lang="el-GR" b="1" dirty="0">
                <a:latin typeface="Times New Roman" panose="02020603050405020304" pitchFamily="18" charset="0"/>
                <a:cs typeface="Times New Roman" panose="02020603050405020304" pitchFamily="18" charset="0"/>
              </a:rPr>
            </a:br>
            <a:r>
              <a:rPr lang="el-GR" b="1" dirty="0">
                <a:latin typeface="Times New Roman" panose="02020603050405020304" pitchFamily="18" charset="0"/>
                <a:cs typeface="Times New Roman" panose="02020603050405020304" pitchFamily="18" charset="0"/>
              </a:rPr>
              <a:t>Συσκευασία Τροφίμων </a:t>
            </a:r>
          </a:p>
        </p:txBody>
      </p:sp>
      <p:sp>
        <p:nvSpPr>
          <p:cNvPr id="3" name="Υπότιτλος 2"/>
          <p:cNvSpPr>
            <a:spLocks noGrp="1"/>
          </p:cNvSpPr>
          <p:nvPr>
            <p:ph type="subTitle" idx="1"/>
          </p:nvPr>
        </p:nvSpPr>
        <p:spPr/>
        <p:txBody>
          <a:bodyPr anchor="ctr"/>
          <a:lstStyle/>
          <a:p>
            <a:pPr algn="just"/>
            <a:r>
              <a:rPr lang="el-GR" b="1" dirty="0">
                <a:latin typeface="Times New Roman" panose="02020603050405020304" pitchFamily="18" charset="0"/>
                <a:cs typeface="Times New Roman" panose="02020603050405020304" pitchFamily="18" charset="0"/>
              </a:rPr>
              <a:t>Διδασκαλία Καραβίας Μαρία </a:t>
            </a:r>
          </a:p>
          <a:p>
            <a:pPr algn="just"/>
            <a:r>
              <a:rPr lang="el-GR" b="1" dirty="0">
                <a:latin typeface="Times New Roman" panose="02020603050405020304" pitchFamily="18" charset="0"/>
                <a:cs typeface="Times New Roman" panose="02020603050405020304" pitchFamily="18" charset="0"/>
              </a:rPr>
              <a:t>Σχολείο </a:t>
            </a:r>
            <a:r>
              <a:rPr lang="en-US" b="1" dirty="0">
                <a:latin typeface="Times New Roman" panose="02020603050405020304" pitchFamily="18" charset="0"/>
                <a:cs typeface="Times New Roman" panose="02020603050405020304" pitchFamily="18" charset="0"/>
              </a:rPr>
              <a:t>: </a:t>
            </a:r>
            <a:r>
              <a:rPr lang="el-GR" b="1" dirty="0">
                <a:latin typeface="Times New Roman" panose="02020603050405020304" pitchFamily="18" charset="0"/>
                <a:cs typeface="Times New Roman" panose="02020603050405020304" pitchFamily="18" charset="0"/>
              </a:rPr>
              <a:t>2</a:t>
            </a:r>
            <a:r>
              <a:rPr lang="el-GR" b="1" baseline="30000" dirty="0">
                <a:latin typeface="Times New Roman" panose="02020603050405020304" pitchFamily="18" charset="0"/>
                <a:cs typeface="Times New Roman" panose="02020603050405020304" pitchFamily="18" charset="0"/>
              </a:rPr>
              <a:t>ο</a:t>
            </a:r>
            <a:r>
              <a:rPr lang="el-GR" b="1" dirty="0">
                <a:latin typeface="Times New Roman" panose="02020603050405020304" pitchFamily="18" charset="0"/>
                <a:cs typeface="Times New Roman" panose="02020603050405020304" pitchFamily="18" charset="0"/>
              </a:rPr>
              <a:t> ΕΠΑΛ ΑΜΑΛΙΑΔΑΣ</a:t>
            </a:r>
          </a:p>
        </p:txBody>
      </p:sp>
      <p:pic>
        <p:nvPicPr>
          <p:cNvPr id="5" name="Σύμβολο κράτησης θέσης εικόνας 4"/>
          <p:cNvPicPr>
            <a:picLocks noGrp="1" noChangeAspect="1"/>
          </p:cNvPicPr>
          <p:nvPr>
            <p:ph type="pic" sz="quarter" idx="10"/>
          </p:nvPr>
        </p:nvPicPr>
        <p:blipFill>
          <a:blip r:embed="rId2">
            <a:extLst>
              <a:ext uri="{28A0092B-C50C-407E-A947-70E740481C1C}">
                <a14:useLocalDpi xmlns:a14="http://schemas.microsoft.com/office/drawing/2010/main" val="0"/>
              </a:ext>
            </a:extLst>
          </a:blip>
          <a:stretch>
            <a:fillRect/>
          </a:stretch>
        </p:blipFill>
        <p:spPr>
          <a:xfrm>
            <a:off x="7018566" y="0"/>
            <a:ext cx="4898571" cy="6858000"/>
          </a:xfrm>
        </p:spPr>
      </p:pic>
    </p:spTree>
    <p:extLst>
      <p:ext uri="{BB962C8B-B14F-4D97-AF65-F5344CB8AC3E}">
        <p14:creationId xmlns:p14="http://schemas.microsoft.com/office/powerpoint/2010/main" val="1380595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3"/>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4636008" cy="6857998"/>
          </a:xfrm>
          <a:prstGeom prst="rect">
            <a:avLst/>
          </a:prstGeom>
          <a:solidFill>
            <a:schemeClr val="tx1">
              <a:lumMod val="85000"/>
              <a:lumOff val="1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srgbClr val="FFFFFF"/>
              </a:solidFill>
              <a:latin typeface="Calibri" panose="020F0502020204030204"/>
            </a:endParaRPr>
          </a:p>
        </p:txBody>
      </p:sp>
      <p:pic>
        <p:nvPicPr>
          <p:cNvPr id="9" name="Εικόνα 8"/>
          <p:cNvPicPr>
            <a:picLocks noChangeAspect="1"/>
          </p:cNvPicPr>
          <p:nvPr/>
        </p:nvPicPr>
        <p:blipFill rotWithShape="1">
          <a:blip r:embed="rId2">
            <a:extLst>
              <a:ext uri="{28A0092B-C50C-407E-A947-70E740481C1C}">
                <a14:useLocalDpi xmlns:a14="http://schemas.microsoft.com/office/drawing/2010/main" val="0"/>
              </a:ext>
            </a:extLst>
          </a:blip>
          <a:srcRect r="6609" b="2"/>
          <a:stretch/>
        </p:blipFill>
        <p:spPr>
          <a:xfrm>
            <a:off x="5276088" y="640082"/>
            <a:ext cx="6276250" cy="5577838"/>
          </a:xfrm>
          <a:prstGeom prst="rect">
            <a:avLst/>
          </a:prstGeom>
          <a:effectLst/>
        </p:spPr>
      </p:pic>
      <p:sp>
        <p:nvSpPr>
          <p:cNvPr id="2" name="Τίτλος 1"/>
          <p:cNvSpPr>
            <a:spLocks noGrp="1"/>
          </p:cNvSpPr>
          <p:nvPr>
            <p:ph type="title"/>
          </p:nvPr>
        </p:nvSpPr>
        <p:spPr>
          <a:xfrm>
            <a:off x="648929" y="629266"/>
            <a:ext cx="3667039" cy="1676603"/>
          </a:xfrm>
        </p:spPr>
        <p:txBody>
          <a:bodyPr>
            <a:normAutofit/>
          </a:bodyPr>
          <a:lstStyle/>
          <a:p>
            <a:pPr algn="just"/>
            <a:r>
              <a:rPr lang="el-GR" sz="3600" dirty="0">
                <a:latin typeface="Times New Roman" panose="02020603050405020304" pitchFamily="18" charset="0"/>
                <a:cs typeface="Times New Roman" panose="02020603050405020304" pitchFamily="18" charset="0"/>
              </a:rPr>
              <a:t>ΥΛΙΚΑ ΣΥΣΚΕΥΑΣΙΑΣ (6)</a:t>
            </a:r>
          </a:p>
        </p:txBody>
      </p:sp>
      <p:sp>
        <p:nvSpPr>
          <p:cNvPr id="7" name="Θέση περιεχομένου 6"/>
          <p:cNvSpPr>
            <a:spLocks noGrp="1"/>
          </p:cNvSpPr>
          <p:nvPr>
            <p:ph idx="1"/>
          </p:nvPr>
        </p:nvSpPr>
        <p:spPr>
          <a:xfrm>
            <a:off x="648931" y="2438401"/>
            <a:ext cx="3667036" cy="3779520"/>
          </a:xfrm>
        </p:spPr>
        <p:txBody>
          <a:bodyPr>
            <a:normAutofit/>
          </a:bodyPr>
          <a:lstStyle/>
          <a:p>
            <a:pPr marL="0" indent="0" algn="just">
              <a:buNone/>
            </a:pPr>
            <a:r>
              <a:rPr lang="el-GR" sz="2000" b="1" u="sng" dirty="0">
                <a:solidFill>
                  <a:schemeClr val="bg1"/>
                </a:solidFill>
                <a:latin typeface="Times New Roman" panose="02020603050405020304" pitchFamily="18" charset="0"/>
                <a:cs typeface="Times New Roman" panose="02020603050405020304" pitchFamily="18" charset="0"/>
              </a:rPr>
              <a:t>Τα κεραμικά   </a:t>
            </a:r>
          </a:p>
          <a:p>
            <a:pPr marL="0" indent="0" algn="just">
              <a:buNone/>
            </a:pPr>
            <a:r>
              <a:rPr lang="el-GR" sz="2000" dirty="0">
                <a:solidFill>
                  <a:schemeClr val="bg1"/>
                </a:solidFill>
                <a:latin typeface="Times New Roman" panose="02020603050405020304" pitchFamily="18" charset="0"/>
                <a:cs typeface="Times New Roman" panose="02020603050405020304" pitchFamily="18" charset="0"/>
              </a:rPr>
              <a:t>Σήμερα η χρήση τους είναι πολύ περιορισμένη στη συσκευασία των τροφίμων σε αντίθεση με τα παλαιότερα χρόνια. </a:t>
            </a:r>
          </a:p>
          <a:p>
            <a:endParaRPr lang="el-GR" sz="1800" dirty="0">
              <a:solidFill>
                <a:schemeClr val="bg1"/>
              </a:solidFill>
            </a:endParaRPr>
          </a:p>
        </p:txBody>
      </p:sp>
    </p:spTree>
    <p:extLst>
      <p:ext uri="{BB962C8B-B14F-4D97-AF65-F5344CB8AC3E}">
        <p14:creationId xmlns:p14="http://schemas.microsoft.com/office/powerpoint/2010/main" val="31177495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ΕΙΔΗ ΣΥΣΚΕΥΑΣΙΑΣ</a:t>
            </a:r>
          </a:p>
        </p:txBody>
      </p:sp>
      <p:sp>
        <p:nvSpPr>
          <p:cNvPr id="3" name="Θέση περιεχομένου 2"/>
          <p:cNvSpPr>
            <a:spLocks noGrp="1"/>
          </p:cNvSpPr>
          <p:nvPr>
            <p:ph idx="1"/>
          </p:nvPr>
        </p:nvSpPr>
        <p:spPr/>
        <p:txBody>
          <a:bodyPr/>
          <a:lstStyle/>
          <a:p>
            <a:pPr marL="0" indent="0">
              <a:buNone/>
            </a:pPr>
            <a:r>
              <a:rPr lang="el-GR" dirty="0"/>
              <a:t>Τα είδη συσκευασίας διακρίνονται σε</a:t>
            </a:r>
            <a:r>
              <a:rPr lang="en-US" dirty="0"/>
              <a:t>:</a:t>
            </a:r>
          </a:p>
          <a:p>
            <a:pPr>
              <a:buFont typeface="Wingdings" panose="05000000000000000000" pitchFamily="2" charset="2"/>
              <a:buChar char="q"/>
            </a:pPr>
            <a:r>
              <a:rPr lang="en-US" dirty="0"/>
              <a:t> </a:t>
            </a:r>
            <a:r>
              <a:rPr lang="el-GR" dirty="0"/>
              <a:t>Διπλωτά χάρτινα κουτιά </a:t>
            </a:r>
          </a:p>
          <a:p>
            <a:pPr>
              <a:buFont typeface="Wingdings" panose="05000000000000000000" pitchFamily="2" charset="2"/>
              <a:buChar char="q"/>
            </a:pPr>
            <a:r>
              <a:rPr lang="el-GR" dirty="0"/>
              <a:t> Χαρτοθύλακες ασηπτικής συσκευασίας </a:t>
            </a:r>
          </a:p>
          <a:p>
            <a:pPr>
              <a:buFont typeface="Wingdings" panose="05000000000000000000" pitchFamily="2" charset="2"/>
              <a:buChar char="q"/>
            </a:pPr>
            <a:r>
              <a:rPr lang="el-GR" dirty="0"/>
              <a:t> Χαρτοκιβώτια </a:t>
            </a:r>
          </a:p>
          <a:p>
            <a:pPr>
              <a:buFont typeface="Wingdings" panose="05000000000000000000" pitchFamily="2" charset="2"/>
              <a:buChar char="q"/>
            </a:pPr>
            <a:r>
              <a:rPr lang="el-GR" dirty="0"/>
              <a:t> Πλαστικά δοχεία και μεμβράνες </a:t>
            </a:r>
          </a:p>
          <a:p>
            <a:pPr>
              <a:buFont typeface="Wingdings" panose="05000000000000000000" pitchFamily="2" charset="2"/>
              <a:buChar char="q"/>
            </a:pPr>
            <a:r>
              <a:rPr lang="el-GR" dirty="0"/>
              <a:t> Μεταλλικά δοχεία </a:t>
            </a:r>
          </a:p>
        </p:txBody>
      </p:sp>
    </p:spTree>
    <p:extLst>
      <p:ext uri="{BB962C8B-B14F-4D97-AF65-F5344CB8AC3E}">
        <p14:creationId xmlns:p14="http://schemas.microsoft.com/office/powerpoint/2010/main" val="1149126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ΕΤΙΚΕΤΕΣ </a:t>
            </a:r>
          </a:p>
        </p:txBody>
      </p:sp>
      <p:sp>
        <p:nvSpPr>
          <p:cNvPr id="3" name="Θέση περιεχομένου 2"/>
          <p:cNvSpPr>
            <a:spLocks noGrp="1"/>
          </p:cNvSpPr>
          <p:nvPr>
            <p:ph idx="1"/>
          </p:nvPr>
        </p:nvSpPr>
        <p:spPr/>
        <p:txBody>
          <a:bodyPr>
            <a:normAutofit fontScale="92500" lnSpcReduction="10000"/>
          </a:bodyPr>
          <a:lstStyle/>
          <a:p>
            <a:r>
              <a:rPr lang="el-GR" dirty="0"/>
              <a:t>Οι ετικέτες γίνονται από χαρτί πολύ καλής ποιότητας και περιέχουν</a:t>
            </a:r>
            <a:r>
              <a:rPr lang="en-US" dirty="0"/>
              <a:t>: </a:t>
            </a:r>
          </a:p>
          <a:p>
            <a:pPr>
              <a:buFont typeface="Wingdings" panose="05000000000000000000" pitchFamily="2" charset="2"/>
              <a:buChar char="q"/>
            </a:pPr>
            <a:r>
              <a:rPr lang="el-GR" dirty="0"/>
              <a:t> Ονομασία προϊόντος </a:t>
            </a:r>
          </a:p>
          <a:p>
            <a:pPr>
              <a:buFont typeface="Wingdings" panose="05000000000000000000" pitchFamily="2" charset="2"/>
              <a:buChar char="q"/>
            </a:pPr>
            <a:r>
              <a:rPr lang="el-GR" dirty="0"/>
              <a:t> Επωνυμία – διεύθυνση παραγωγού </a:t>
            </a:r>
          </a:p>
          <a:p>
            <a:pPr>
              <a:buFont typeface="Wingdings" panose="05000000000000000000" pitchFamily="2" charset="2"/>
              <a:buChar char="q"/>
            </a:pPr>
            <a:r>
              <a:rPr lang="el-GR" dirty="0"/>
              <a:t> Καθαρό περιεχόμενο βάρος </a:t>
            </a:r>
          </a:p>
          <a:p>
            <a:pPr>
              <a:buFont typeface="Wingdings" panose="05000000000000000000" pitchFamily="2" charset="2"/>
              <a:buChar char="q"/>
            </a:pPr>
            <a:r>
              <a:rPr lang="el-GR" dirty="0"/>
              <a:t> Στραγγισμένο βάρος (κατά περίπτωση)</a:t>
            </a:r>
          </a:p>
          <a:p>
            <a:pPr>
              <a:buFont typeface="Wingdings" panose="05000000000000000000" pitchFamily="2" charset="2"/>
              <a:buChar char="q"/>
            </a:pPr>
            <a:r>
              <a:rPr lang="el-GR" dirty="0"/>
              <a:t> Ημερομηνία λήξης</a:t>
            </a:r>
          </a:p>
          <a:p>
            <a:pPr>
              <a:buFont typeface="Wingdings" panose="05000000000000000000" pitchFamily="2" charset="2"/>
              <a:buChar char="q"/>
            </a:pPr>
            <a:r>
              <a:rPr lang="el-GR" dirty="0"/>
              <a:t> Συστατικά προϊόντος (βασικά – πρόσθετα)</a:t>
            </a:r>
          </a:p>
          <a:p>
            <a:pPr>
              <a:buFont typeface="Wingdings" panose="05000000000000000000" pitchFamily="2" charset="2"/>
              <a:buChar char="q"/>
            </a:pPr>
            <a:r>
              <a:rPr lang="el-GR" dirty="0"/>
              <a:t>Θρεπτική αξία (προαιρετικά)</a:t>
            </a:r>
          </a:p>
          <a:p>
            <a:pPr>
              <a:buFont typeface="Wingdings" panose="05000000000000000000" pitchFamily="2" charset="2"/>
              <a:buChar char="q"/>
            </a:pPr>
            <a:r>
              <a:rPr lang="el-GR" dirty="0"/>
              <a:t>Οδηγίες χρήσης  </a:t>
            </a:r>
            <a:endParaRPr lang="fr-FR" dirty="0"/>
          </a:p>
        </p:txBody>
      </p:sp>
    </p:spTree>
    <p:extLst>
      <p:ext uri="{BB962C8B-B14F-4D97-AF65-F5344CB8AC3E}">
        <p14:creationId xmlns:p14="http://schemas.microsoft.com/office/powerpoint/2010/main" val="14322014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Ορθογώνιο 2"/>
          <p:cNvSpPr/>
          <p:nvPr/>
        </p:nvSpPr>
        <p:spPr>
          <a:xfrm>
            <a:off x="1439119" y="2967335"/>
            <a:ext cx="9313768" cy="1754326"/>
          </a:xfrm>
          <a:prstGeom prst="rect">
            <a:avLst/>
          </a:prstGeom>
          <a:noFill/>
        </p:spPr>
        <p:txBody>
          <a:bodyPr wrap="none" lIns="91440" tIns="45720" rIns="91440" bIns="45720">
            <a:spAutoFit/>
          </a:bodyPr>
          <a:lstStyle/>
          <a:p>
            <a:pPr algn="ctr"/>
            <a:r>
              <a:rPr lang="el-GR" sz="5400" b="1" dirty="0">
                <a:ln w="22225">
                  <a:solidFill>
                    <a:schemeClr val="accent2"/>
                  </a:solidFill>
                  <a:prstDash val="solid"/>
                </a:ln>
                <a:solidFill>
                  <a:schemeClr val="accent2">
                    <a:lumMod val="40000"/>
                    <a:lumOff val="60000"/>
                  </a:schemeClr>
                </a:solidFill>
              </a:rPr>
              <a:t>ΕΥΧΑΡΙΣΤΩ ΠΟΛΎ </a:t>
            </a:r>
          </a:p>
          <a:p>
            <a:pPr algn="ctr"/>
            <a:r>
              <a:rPr lang="el-GR" sz="5400" b="1" cap="none" spc="0" dirty="0">
                <a:ln w="22225">
                  <a:solidFill>
                    <a:schemeClr val="accent2"/>
                  </a:solidFill>
                  <a:prstDash val="solid"/>
                </a:ln>
                <a:solidFill>
                  <a:schemeClr val="accent2">
                    <a:lumMod val="40000"/>
                    <a:lumOff val="60000"/>
                  </a:schemeClr>
                </a:solidFill>
                <a:effectLst/>
              </a:rPr>
              <a:t>ΓΙΑ ΤΗΝ ΠΡΟΣΟΧΗ ΣΑΣ!!!!</a:t>
            </a:r>
          </a:p>
        </p:txBody>
      </p:sp>
    </p:spTree>
    <p:extLst>
      <p:ext uri="{BB962C8B-B14F-4D97-AF65-F5344CB8AC3E}">
        <p14:creationId xmlns:p14="http://schemas.microsoft.com/office/powerpoint/2010/main" val="4355608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chor="ctr"/>
          <a:lstStyle/>
          <a:p>
            <a:r>
              <a:rPr lang="el-GR" dirty="0">
                <a:latin typeface="Times New Roman" panose="02020603050405020304" pitchFamily="18" charset="0"/>
                <a:cs typeface="Times New Roman" panose="02020603050405020304" pitchFamily="18" charset="0"/>
              </a:rPr>
              <a:t>ΟΡΙΣΜΟΣ ΚΑΙ ΣΚΟΠΟΣ ΤΗΣ ΣΥΣΚΕΥΑΣΙΑΣ</a:t>
            </a:r>
          </a:p>
        </p:txBody>
      </p:sp>
      <p:sp>
        <p:nvSpPr>
          <p:cNvPr id="3" name="Σύμβολο κράτησης θέσης περιεχομένου 2"/>
          <p:cNvSpPr>
            <a:spLocks noGrp="1"/>
          </p:cNvSpPr>
          <p:nvPr>
            <p:ph idx="1"/>
          </p:nvPr>
        </p:nvSpPr>
        <p:spPr/>
        <p:txBody>
          <a:bodyPr/>
          <a:lstStyle/>
          <a:p>
            <a:pPr marL="0" indent="0" algn="just">
              <a:lnSpc>
                <a:spcPct val="150000"/>
              </a:lnSpc>
              <a:spcBef>
                <a:spcPts val="600"/>
              </a:spcBef>
              <a:spcAft>
                <a:spcPts val="600"/>
              </a:spcAft>
              <a:buNone/>
            </a:pPr>
            <a:r>
              <a:rPr lang="el-GR" dirty="0">
                <a:latin typeface="Times New Roman" panose="02020603050405020304" pitchFamily="18" charset="0"/>
                <a:cs typeface="Times New Roman" panose="02020603050405020304" pitchFamily="18" charset="0"/>
              </a:rPr>
              <a:t>Συσκευασία είναι το εξωτερικό περίβλημα ενός τυποποιημένου προϊόντος και υπάρχει για την προστασία του και την αυτοπροβολή του στην αγορά.</a:t>
            </a:r>
          </a:p>
          <a:p>
            <a:pPr marL="0" indent="0" algn="just">
              <a:lnSpc>
                <a:spcPct val="150000"/>
              </a:lnSpc>
              <a:spcBef>
                <a:spcPts val="600"/>
              </a:spcBef>
              <a:spcAft>
                <a:spcPts val="600"/>
              </a:spcAft>
              <a:buNone/>
            </a:pPr>
            <a:r>
              <a:rPr lang="el-GR" dirty="0">
                <a:latin typeface="Times New Roman" panose="02020603050405020304" pitchFamily="18" charset="0"/>
                <a:cs typeface="Times New Roman" panose="02020603050405020304" pitchFamily="18" charset="0"/>
              </a:rPr>
              <a:t>Σκοπός της συσκευασίας ενός Τροφίμου είναι η διασφάλιση της ποιότητάς του, των φυσικών, των χημικών, οργανοληπτικών και θρεπτικών χαρακτηριστικών, της υγιεινότητας καθώς και της ενημέρωσης του καταναλωτή για όλα τα στοιχεία του περιεχομένου. </a:t>
            </a:r>
          </a:p>
        </p:txBody>
      </p:sp>
    </p:spTree>
    <p:extLst>
      <p:ext uri="{BB962C8B-B14F-4D97-AF65-F5344CB8AC3E}">
        <p14:creationId xmlns:p14="http://schemas.microsoft.com/office/powerpoint/2010/main" val="3639872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chor="ctr"/>
          <a:lstStyle/>
          <a:p>
            <a:r>
              <a:rPr lang="el-GR" dirty="0">
                <a:latin typeface="Times New Roman" panose="02020603050405020304" pitchFamily="18" charset="0"/>
                <a:cs typeface="Times New Roman" panose="02020603050405020304" pitchFamily="18" charset="0"/>
              </a:rPr>
              <a:t>ΣΚΟΠΟΣ ΣΥΣΚΕΥΑΣΙΑΣ </a:t>
            </a:r>
          </a:p>
        </p:txBody>
      </p:sp>
      <p:sp>
        <p:nvSpPr>
          <p:cNvPr id="2" name="Θέση περιεχομένου 1"/>
          <p:cNvSpPr>
            <a:spLocks noGrp="1"/>
          </p:cNvSpPr>
          <p:nvPr>
            <p:ph idx="1"/>
          </p:nvPr>
        </p:nvSpPr>
        <p:spPr/>
        <p:txBody>
          <a:bodyPr anchor="ctr"/>
          <a:lstStyle/>
          <a:p>
            <a:pPr>
              <a:buFont typeface="Wingdings" panose="05000000000000000000" pitchFamily="2" charset="2"/>
              <a:buChar char="q"/>
            </a:pPr>
            <a:r>
              <a:rPr lang="el-GR" dirty="0"/>
              <a:t> </a:t>
            </a:r>
            <a:r>
              <a:rPr lang="el-GR" dirty="0">
                <a:latin typeface="Times New Roman" panose="02020603050405020304" pitchFamily="18" charset="0"/>
                <a:cs typeface="Times New Roman" panose="02020603050405020304" pitchFamily="18" charset="0"/>
              </a:rPr>
              <a:t>Να προστατεύσει το τρόφιμο από επιμολύνσεις, απώλειες και πάσης φύσεως βλάβες και αλλοιώσεις. </a:t>
            </a:r>
          </a:p>
          <a:p>
            <a:pPr>
              <a:buFont typeface="Wingdings" panose="05000000000000000000" pitchFamily="2" charset="2"/>
              <a:buChar char="q"/>
            </a:pPr>
            <a:r>
              <a:rPr lang="el-GR" dirty="0">
                <a:latin typeface="Times New Roman" panose="02020603050405020304" pitchFamily="18" charset="0"/>
                <a:cs typeface="Times New Roman" panose="02020603050405020304" pitchFamily="18" charset="0"/>
              </a:rPr>
              <a:t> Να διευκολύνει την αποθήκευση και να καθιστά άνετη τη μεταφορά των τροφίμων.</a:t>
            </a:r>
          </a:p>
          <a:p>
            <a:pPr>
              <a:buFont typeface="Wingdings" panose="05000000000000000000" pitchFamily="2" charset="2"/>
              <a:buChar char="q"/>
            </a:pPr>
            <a:r>
              <a:rPr lang="el-GR" dirty="0">
                <a:latin typeface="Times New Roman" panose="02020603050405020304" pitchFamily="18" charset="0"/>
                <a:cs typeface="Times New Roman" panose="02020603050405020304" pitchFamily="18" charset="0"/>
              </a:rPr>
              <a:t> Να παρέχει ευκολία στον τρόπο χρήσης </a:t>
            </a:r>
          </a:p>
          <a:p>
            <a:pPr>
              <a:buFont typeface="Wingdings" panose="05000000000000000000" pitchFamily="2" charset="2"/>
              <a:buChar char="q"/>
            </a:pPr>
            <a:r>
              <a:rPr lang="el-GR" dirty="0">
                <a:latin typeface="Times New Roman" panose="02020603050405020304" pitchFamily="18" charset="0"/>
                <a:cs typeface="Times New Roman" panose="02020603050405020304" pitchFamily="18" charset="0"/>
              </a:rPr>
              <a:t> Να παρουσιάζει καλή εμφάνιση</a:t>
            </a:r>
          </a:p>
          <a:p>
            <a:pPr>
              <a:buFont typeface="Wingdings" panose="05000000000000000000" pitchFamily="2" charset="2"/>
              <a:buChar char="q"/>
            </a:pPr>
            <a:r>
              <a:rPr lang="el-GR" dirty="0">
                <a:latin typeface="Times New Roman" panose="02020603050405020304" pitchFamily="18" charset="0"/>
                <a:cs typeface="Times New Roman" panose="02020603050405020304" pitchFamily="18" charset="0"/>
              </a:rPr>
              <a:t> Να ενημερώνει τον καταναλωτή για τα στοιχεία του περιεχομένου </a:t>
            </a:r>
          </a:p>
        </p:txBody>
      </p:sp>
    </p:spTree>
    <p:extLst>
      <p:ext uri="{BB962C8B-B14F-4D97-AF65-F5344CB8AC3E}">
        <p14:creationId xmlns:p14="http://schemas.microsoft.com/office/powerpoint/2010/main" val="39761699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chor="ctr"/>
          <a:lstStyle/>
          <a:p>
            <a:pPr algn="just"/>
            <a:r>
              <a:rPr lang="el-GR" dirty="0"/>
              <a:t>ΣΗΜΑΣΙΑ ΣΥΣΚΕΥΑΣΙΑΣ ΣΤΑ ΤΡΟΦΙΜΑ </a:t>
            </a:r>
          </a:p>
        </p:txBody>
      </p:sp>
      <p:sp>
        <p:nvSpPr>
          <p:cNvPr id="3" name="Σύμβολο κράτησης θέσης περιεχομένου 2"/>
          <p:cNvSpPr>
            <a:spLocks noGrp="1"/>
          </p:cNvSpPr>
          <p:nvPr>
            <p:ph sz="half" idx="4294967295"/>
          </p:nvPr>
        </p:nvSpPr>
        <p:spPr>
          <a:xfrm>
            <a:off x="1295400" y="1828800"/>
            <a:ext cx="4612368" cy="4343400"/>
          </a:xfrm>
        </p:spPr>
        <p:txBody>
          <a:bodyPr anchor="ctr">
            <a:normAutofit/>
          </a:bodyPr>
          <a:lstStyle/>
          <a:p>
            <a:pPr marL="0" indent="0" algn="just">
              <a:lnSpc>
                <a:spcPct val="150000"/>
              </a:lnSpc>
              <a:spcBef>
                <a:spcPts val="600"/>
              </a:spcBef>
              <a:buNone/>
            </a:pPr>
            <a:r>
              <a:rPr lang="el-GR" sz="2200" dirty="0">
                <a:latin typeface="Times New Roman" panose="02020603050405020304" pitchFamily="18" charset="0"/>
                <a:cs typeface="Times New Roman" panose="02020603050405020304" pitchFamily="18" charset="0"/>
              </a:rPr>
              <a:t>Συμβάλλει δυναμικά στη διαμόρφωση των πωλήσεων με την εμφάνιση, το σχήμα και τον σχεδιασμό της. </a:t>
            </a:r>
          </a:p>
          <a:p>
            <a:pPr marL="0" indent="0" algn="just">
              <a:lnSpc>
                <a:spcPct val="150000"/>
              </a:lnSpc>
              <a:spcBef>
                <a:spcPts val="600"/>
              </a:spcBef>
              <a:buNone/>
            </a:pPr>
            <a:r>
              <a:rPr lang="el-GR" sz="2200" dirty="0">
                <a:latin typeface="Times New Roman" panose="02020603050405020304" pitchFamily="18" charset="0"/>
                <a:cs typeface="Times New Roman" panose="02020603050405020304" pitchFamily="18" charset="0"/>
              </a:rPr>
              <a:t>Τα 2/3 των παραγόμενων συσκευασιών χρησιμοποιείται για την προστασία των τροφίμων. </a:t>
            </a:r>
          </a:p>
        </p:txBody>
      </p:sp>
      <p:sp>
        <p:nvSpPr>
          <p:cNvPr id="6" name="Θέση περιεχομένου 5"/>
          <p:cNvSpPr>
            <a:spLocks noGrp="1"/>
          </p:cNvSpPr>
          <p:nvPr>
            <p:ph sz="half" idx="2"/>
          </p:nvPr>
        </p:nvSpPr>
        <p:spPr/>
        <p:txBody>
          <a:bodyPr anchor="ctr">
            <a:normAutofit fontScale="92500"/>
          </a:bodyPr>
          <a:lstStyle/>
          <a:p>
            <a:pPr marL="0" indent="0" algn="just">
              <a:lnSpc>
                <a:spcPct val="150000"/>
              </a:lnSpc>
              <a:spcBef>
                <a:spcPts val="600"/>
              </a:spcBef>
              <a:buNone/>
            </a:pPr>
            <a:r>
              <a:rPr lang="el-GR" dirty="0">
                <a:latin typeface="Times New Roman" panose="02020603050405020304" pitchFamily="18" charset="0"/>
                <a:cs typeface="Times New Roman" panose="02020603050405020304" pitchFamily="18" charset="0"/>
              </a:rPr>
              <a:t>Οι υπηρεσίες του ΟΗΕ υποστηρίζουν ότι στις αναπτυσσόμενες χώρες που έχουν ανεπαρκή συστήματα συσκευασίας χάνεται το 30% έως 50% της φυτικής και ζωικής παραγωγής. </a:t>
            </a:r>
          </a:p>
          <a:p>
            <a:pPr marL="0" indent="0" algn="just">
              <a:lnSpc>
                <a:spcPct val="150000"/>
              </a:lnSpc>
              <a:spcBef>
                <a:spcPts val="600"/>
              </a:spcBef>
              <a:buNone/>
            </a:pPr>
            <a:r>
              <a:rPr lang="el-GR" dirty="0">
                <a:latin typeface="Times New Roman" panose="02020603050405020304" pitchFamily="18" charset="0"/>
                <a:cs typeface="Times New Roman" panose="02020603050405020304" pitchFamily="18" charset="0"/>
              </a:rPr>
              <a:t>Ενώ αντίθετα στις ανεπτυγμένες χώρες το ποσοστό είναι ΄πάρα πολύ χαμηλό 2-3%.</a:t>
            </a:r>
          </a:p>
        </p:txBody>
      </p:sp>
    </p:spTree>
    <p:extLst>
      <p:ext uri="{BB962C8B-B14F-4D97-AF65-F5344CB8AC3E}">
        <p14:creationId xmlns:p14="http://schemas.microsoft.com/office/powerpoint/2010/main" val="42138553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Εικόνα 4"/>
          <p:cNvPicPr>
            <a:picLocks noChangeAspect="1"/>
          </p:cNvPicPr>
          <p:nvPr/>
        </p:nvPicPr>
        <p:blipFill rotWithShape="1">
          <a:blip r:embed="rId2">
            <a:extLst>
              <a:ext uri="{28A0092B-C50C-407E-A947-70E740481C1C}">
                <a14:useLocalDpi xmlns:a14="http://schemas.microsoft.com/office/drawing/2010/main" val="0"/>
              </a:ext>
            </a:extLst>
          </a:blip>
          <a:srcRect l="9091" t="25508" b="23355"/>
          <a:stretch/>
        </p:blipFill>
        <p:spPr>
          <a:xfrm>
            <a:off x="20" y="10"/>
            <a:ext cx="12191980" cy="6857989"/>
          </a:xfrm>
          <a:prstGeom prst="rect">
            <a:avLst/>
          </a:prstGeom>
        </p:spPr>
      </p:pic>
      <p:sp useBgFill="1">
        <p:nvSpPr>
          <p:cNvPr id="12" name="Freeform 6"/>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095999" y="546184"/>
            <a:ext cx="5607463" cy="5628660"/>
          </a:xfrm>
          <a:custGeom>
            <a:avLst/>
            <a:gdLst/>
            <a:ahLst/>
            <a:cxnLst/>
            <a:rect l="l" t="t" r="r" b="b"/>
            <a:pathLst>
              <a:path w="6332416" h="5838454">
                <a:moveTo>
                  <a:pt x="63624" y="0"/>
                </a:moveTo>
                <a:lnTo>
                  <a:pt x="82337" y="0"/>
                </a:lnTo>
                <a:lnTo>
                  <a:pt x="6250080" y="0"/>
                </a:lnTo>
                <a:lnTo>
                  <a:pt x="6268793" y="0"/>
                </a:lnTo>
                <a:lnTo>
                  <a:pt x="6283763" y="5614"/>
                </a:lnTo>
                <a:lnTo>
                  <a:pt x="6294991" y="11228"/>
                </a:lnTo>
                <a:lnTo>
                  <a:pt x="6309961" y="16842"/>
                </a:lnTo>
                <a:lnTo>
                  <a:pt x="6317446" y="28069"/>
                </a:lnTo>
                <a:lnTo>
                  <a:pt x="6324931" y="36490"/>
                </a:lnTo>
                <a:lnTo>
                  <a:pt x="6332416" y="47718"/>
                </a:lnTo>
                <a:lnTo>
                  <a:pt x="6332416" y="61752"/>
                </a:lnTo>
                <a:lnTo>
                  <a:pt x="6332416" y="2646984"/>
                </a:lnTo>
                <a:lnTo>
                  <a:pt x="6332416" y="2661018"/>
                </a:lnTo>
                <a:lnTo>
                  <a:pt x="6332416" y="2913585"/>
                </a:lnTo>
                <a:lnTo>
                  <a:pt x="6332416" y="2927620"/>
                </a:lnTo>
                <a:lnTo>
                  <a:pt x="6332416" y="5512851"/>
                </a:lnTo>
                <a:lnTo>
                  <a:pt x="6332416" y="5526886"/>
                </a:lnTo>
                <a:lnTo>
                  <a:pt x="6324931" y="5538114"/>
                </a:lnTo>
                <a:lnTo>
                  <a:pt x="6317446" y="5546534"/>
                </a:lnTo>
                <a:lnTo>
                  <a:pt x="6309961" y="5557762"/>
                </a:lnTo>
                <a:lnTo>
                  <a:pt x="6294991" y="5563376"/>
                </a:lnTo>
                <a:lnTo>
                  <a:pt x="6283763" y="5568990"/>
                </a:lnTo>
                <a:lnTo>
                  <a:pt x="6268793" y="5574604"/>
                </a:lnTo>
                <a:lnTo>
                  <a:pt x="6250080" y="5574604"/>
                </a:lnTo>
                <a:lnTo>
                  <a:pt x="1657955" y="5574604"/>
                </a:lnTo>
                <a:lnTo>
                  <a:pt x="1328610" y="5821613"/>
                </a:lnTo>
                <a:lnTo>
                  <a:pt x="1317382" y="5827227"/>
                </a:lnTo>
                <a:lnTo>
                  <a:pt x="1302412" y="5832840"/>
                </a:lnTo>
                <a:lnTo>
                  <a:pt x="1287442" y="5838454"/>
                </a:lnTo>
                <a:lnTo>
                  <a:pt x="1272472" y="5838454"/>
                </a:lnTo>
                <a:lnTo>
                  <a:pt x="1257501" y="5838454"/>
                </a:lnTo>
                <a:lnTo>
                  <a:pt x="1242531" y="5832840"/>
                </a:lnTo>
                <a:lnTo>
                  <a:pt x="1227561" y="5827227"/>
                </a:lnTo>
                <a:lnTo>
                  <a:pt x="1216333" y="5821613"/>
                </a:lnTo>
                <a:lnTo>
                  <a:pt x="886988" y="5574604"/>
                </a:lnTo>
                <a:lnTo>
                  <a:pt x="82337" y="5574604"/>
                </a:lnTo>
                <a:lnTo>
                  <a:pt x="63624" y="5574604"/>
                </a:lnTo>
                <a:lnTo>
                  <a:pt x="48654" y="5568990"/>
                </a:lnTo>
                <a:lnTo>
                  <a:pt x="37426" y="5563376"/>
                </a:lnTo>
                <a:lnTo>
                  <a:pt x="22456" y="5557762"/>
                </a:lnTo>
                <a:lnTo>
                  <a:pt x="14971" y="5546534"/>
                </a:lnTo>
                <a:lnTo>
                  <a:pt x="7485" y="5538114"/>
                </a:lnTo>
                <a:lnTo>
                  <a:pt x="0" y="5526886"/>
                </a:lnTo>
                <a:lnTo>
                  <a:pt x="0" y="5512851"/>
                </a:lnTo>
                <a:lnTo>
                  <a:pt x="0" y="2927620"/>
                </a:lnTo>
                <a:lnTo>
                  <a:pt x="0" y="2913585"/>
                </a:lnTo>
                <a:lnTo>
                  <a:pt x="0" y="2661018"/>
                </a:lnTo>
                <a:lnTo>
                  <a:pt x="0" y="2646984"/>
                </a:lnTo>
                <a:lnTo>
                  <a:pt x="0" y="61752"/>
                </a:lnTo>
                <a:lnTo>
                  <a:pt x="0" y="47718"/>
                </a:lnTo>
                <a:lnTo>
                  <a:pt x="7485" y="36490"/>
                </a:lnTo>
                <a:lnTo>
                  <a:pt x="14971" y="28069"/>
                </a:lnTo>
                <a:lnTo>
                  <a:pt x="22456" y="16842"/>
                </a:lnTo>
                <a:lnTo>
                  <a:pt x="37426" y="11228"/>
                </a:lnTo>
                <a:lnTo>
                  <a:pt x="48654" y="5614"/>
                </a:lnTo>
                <a:close/>
              </a:path>
            </a:pathLst>
          </a:custGeom>
          <a:solidFill>
            <a:schemeClr val="accent1"/>
          </a:solidFill>
          <a:ln w="19050">
            <a:solidFill>
              <a:schemeClr val="bg1"/>
            </a:solidFill>
          </a:ln>
          <a:effectLst>
            <a:outerShdw blurRad="76200" sx="101000" sy="101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sp>
      <p:sp>
        <p:nvSpPr>
          <p:cNvPr id="2" name="Τίτλος 1"/>
          <p:cNvSpPr>
            <a:spLocks noGrp="1"/>
          </p:cNvSpPr>
          <p:nvPr>
            <p:ph type="title"/>
          </p:nvPr>
        </p:nvSpPr>
        <p:spPr>
          <a:xfrm>
            <a:off x="6412992" y="861904"/>
            <a:ext cx="4970430" cy="1144695"/>
          </a:xfrm>
        </p:spPr>
        <p:txBody>
          <a:bodyPr anchor="ctr">
            <a:normAutofit/>
          </a:bodyPr>
          <a:lstStyle/>
          <a:p>
            <a:pPr>
              <a:lnSpc>
                <a:spcPct val="80000"/>
              </a:lnSpc>
            </a:pPr>
            <a:r>
              <a:rPr lang="el-GR" sz="4000" dirty="0">
                <a:solidFill>
                  <a:srgbClr val="FFFFFF"/>
                </a:solidFill>
                <a:latin typeface="Times New Roman" panose="02020603050405020304" pitchFamily="18" charset="0"/>
                <a:cs typeface="Times New Roman" panose="02020603050405020304" pitchFamily="18" charset="0"/>
              </a:rPr>
              <a:t>ΥΛΙΚΑ ΣΥΣΚΕΥΑΣΙΑΣ (1)</a:t>
            </a:r>
          </a:p>
        </p:txBody>
      </p:sp>
      <p:sp>
        <p:nvSpPr>
          <p:cNvPr id="3" name="Θέση περιεχομένου 2"/>
          <p:cNvSpPr>
            <a:spLocks noGrp="1"/>
          </p:cNvSpPr>
          <p:nvPr>
            <p:ph idx="1"/>
          </p:nvPr>
        </p:nvSpPr>
        <p:spPr>
          <a:xfrm>
            <a:off x="6412992" y="2116667"/>
            <a:ext cx="4994374" cy="3493346"/>
          </a:xfrm>
        </p:spPr>
        <p:txBody>
          <a:bodyPr>
            <a:normAutofit/>
          </a:bodyPr>
          <a:lstStyle/>
          <a:p>
            <a:pPr marL="0" indent="0" algn="just">
              <a:buNone/>
            </a:pPr>
            <a:r>
              <a:rPr lang="el-GR" sz="2000" dirty="0">
                <a:solidFill>
                  <a:srgbClr val="FFFFFF"/>
                </a:solidFill>
                <a:latin typeface="Times New Roman" panose="02020603050405020304" pitchFamily="18" charset="0"/>
                <a:cs typeface="Times New Roman" panose="02020603050405020304" pitchFamily="18" charset="0"/>
              </a:rPr>
              <a:t>Τα βασικά υλικά συσκευασίας είναι</a:t>
            </a:r>
            <a:r>
              <a:rPr lang="en-US" sz="2000" dirty="0">
                <a:solidFill>
                  <a:srgbClr val="FFFFFF"/>
                </a:solidFill>
                <a:latin typeface="Times New Roman" panose="02020603050405020304" pitchFamily="18" charset="0"/>
                <a:cs typeface="Times New Roman" panose="02020603050405020304" pitchFamily="18" charset="0"/>
              </a:rPr>
              <a:t>: </a:t>
            </a:r>
          </a:p>
          <a:p>
            <a:pPr algn="just">
              <a:buFont typeface="Wingdings" panose="05000000000000000000" pitchFamily="2" charset="2"/>
              <a:buChar char="q"/>
            </a:pPr>
            <a:r>
              <a:rPr lang="el-GR" sz="2000" dirty="0">
                <a:solidFill>
                  <a:srgbClr val="FFFFFF"/>
                </a:solidFill>
                <a:latin typeface="Times New Roman" panose="02020603050405020304" pitchFamily="18" charset="0"/>
                <a:cs typeface="Times New Roman" panose="02020603050405020304" pitchFamily="18" charset="0"/>
              </a:rPr>
              <a:t> </a:t>
            </a:r>
            <a:r>
              <a:rPr lang="el-GR" sz="2000" b="1" u="sng" dirty="0">
                <a:solidFill>
                  <a:srgbClr val="FFFFFF"/>
                </a:solidFill>
                <a:latin typeface="Times New Roman" panose="02020603050405020304" pitchFamily="18" charset="0"/>
                <a:cs typeface="Times New Roman" panose="02020603050405020304" pitchFamily="18" charset="0"/>
              </a:rPr>
              <a:t>Το χαρτί και το χαρτόνι </a:t>
            </a:r>
          </a:p>
          <a:p>
            <a:pPr marL="0" indent="0" algn="just">
              <a:buNone/>
            </a:pPr>
            <a:r>
              <a:rPr lang="el-GR" sz="2000" dirty="0">
                <a:solidFill>
                  <a:srgbClr val="FFFFFF"/>
                </a:solidFill>
                <a:latin typeface="Times New Roman" panose="02020603050405020304" pitchFamily="18" charset="0"/>
                <a:cs typeface="Times New Roman" panose="02020603050405020304" pitchFamily="18" charset="0"/>
              </a:rPr>
              <a:t>Είναι ένας ευρείας χρήσεως υλικό. Κατασκευάζεται από ξυλοπολτό ο οποίος όπως είναι γνωστό αποτελείται κατά 50% περίπου από κυτταρίνη. Το βάρος ανά τετραγωνικό μέτρο κυμαίνεται από 15-200 γραμμάρια. </a:t>
            </a:r>
          </a:p>
          <a:p>
            <a:pPr marL="0" indent="0">
              <a:buNone/>
            </a:pPr>
            <a:endParaRPr lang="el-GR" sz="2000" dirty="0">
              <a:solidFill>
                <a:srgbClr val="FFFFFF"/>
              </a:solidFill>
            </a:endParaRPr>
          </a:p>
        </p:txBody>
      </p:sp>
    </p:spTree>
    <p:extLst>
      <p:ext uri="{BB962C8B-B14F-4D97-AF65-F5344CB8AC3E}">
        <p14:creationId xmlns:p14="http://schemas.microsoft.com/office/powerpoint/2010/main" val="3112142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Εικόνα 8"/>
          <p:cNvPicPr>
            <a:picLocks noChangeAspect="1"/>
          </p:cNvPicPr>
          <p:nvPr/>
        </p:nvPicPr>
        <p:blipFill rotWithShape="1">
          <a:blip r:embed="rId2">
            <a:extLst>
              <a:ext uri="{28A0092B-C50C-407E-A947-70E740481C1C}">
                <a14:useLocalDpi xmlns:a14="http://schemas.microsoft.com/office/drawing/2010/main" val="0"/>
              </a:ext>
            </a:extLst>
          </a:blip>
          <a:srcRect l="9091" t="14114" b="6911"/>
          <a:stretch/>
        </p:blipFill>
        <p:spPr>
          <a:xfrm>
            <a:off x="20" y="10"/>
            <a:ext cx="12191980" cy="6857989"/>
          </a:xfrm>
          <a:prstGeom prst="rect">
            <a:avLst/>
          </a:prstGeom>
        </p:spPr>
      </p:pic>
      <p:sp useBgFill="1">
        <p:nvSpPr>
          <p:cNvPr id="14" name="Freeform 6"/>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095999" y="546184"/>
            <a:ext cx="5607463" cy="5628660"/>
          </a:xfrm>
          <a:custGeom>
            <a:avLst/>
            <a:gdLst/>
            <a:ahLst/>
            <a:cxnLst/>
            <a:rect l="l" t="t" r="r" b="b"/>
            <a:pathLst>
              <a:path w="6332416" h="5838454">
                <a:moveTo>
                  <a:pt x="63624" y="0"/>
                </a:moveTo>
                <a:lnTo>
                  <a:pt x="82337" y="0"/>
                </a:lnTo>
                <a:lnTo>
                  <a:pt x="6250080" y="0"/>
                </a:lnTo>
                <a:lnTo>
                  <a:pt x="6268793" y="0"/>
                </a:lnTo>
                <a:lnTo>
                  <a:pt x="6283763" y="5614"/>
                </a:lnTo>
                <a:lnTo>
                  <a:pt x="6294991" y="11228"/>
                </a:lnTo>
                <a:lnTo>
                  <a:pt x="6309961" y="16842"/>
                </a:lnTo>
                <a:lnTo>
                  <a:pt x="6317446" y="28069"/>
                </a:lnTo>
                <a:lnTo>
                  <a:pt x="6324931" y="36490"/>
                </a:lnTo>
                <a:lnTo>
                  <a:pt x="6332416" y="47718"/>
                </a:lnTo>
                <a:lnTo>
                  <a:pt x="6332416" y="61752"/>
                </a:lnTo>
                <a:lnTo>
                  <a:pt x="6332416" y="2646984"/>
                </a:lnTo>
                <a:lnTo>
                  <a:pt x="6332416" y="2661018"/>
                </a:lnTo>
                <a:lnTo>
                  <a:pt x="6332416" y="2913585"/>
                </a:lnTo>
                <a:lnTo>
                  <a:pt x="6332416" y="2927620"/>
                </a:lnTo>
                <a:lnTo>
                  <a:pt x="6332416" y="5512851"/>
                </a:lnTo>
                <a:lnTo>
                  <a:pt x="6332416" y="5526886"/>
                </a:lnTo>
                <a:lnTo>
                  <a:pt x="6324931" y="5538114"/>
                </a:lnTo>
                <a:lnTo>
                  <a:pt x="6317446" y="5546534"/>
                </a:lnTo>
                <a:lnTo>
                  <a:pt x="6309961" y="5557762"/>
                </a:lnTo>
                <a:lnTo>
                  <a:pt x="6294991" y="5563376"/>
                </a:lnTo>
                <a:lnTo>
                  <a:pt x="6283763" y="5568990"/>
                </a:lnTo>
                <a:lnTo>
                  <a:pt x="6268793" y="5574604"/>
                </a:lnTo>
                <a:lnTo>
                  <a:pt x="6250080" y="5574604"/>
                </a:lnTo>
                <a:lnTo>
                  <a:pt x="1657955" y="5574604"/>
                </a:lnTo>
                <a:lnTo>
                  <a:pt x="1328610" y="5821613"/>
                </a:lnTo>
                <a:lnTo>
                  <a:pt x="1317382" y="5827227"/>
                </a:lnTo>
                <a:lnTo>
                  <a:pt x="1302412" y="5832840"/>
                </a:lnTo>
                <a:lnTo>
                  <a:pt x="1287442" y="5838454"/>
                </a:lnTo>
                <a:lnTo>
                  <a:pt x="1272472" y="5838454"/>
                </a:lnTo>
                <a:lnTo>
                  <a:pt x="1257501" y="5838454"/>
                </a:lnTo>
                <a:lnTo>
                  <a:pt x="1242531" y="5832840"/>
                </a:lnTo>
                <a:lnTo>
                  <a:pt x="1227561" y="5827227"/>
                </a:lnTo>
                <a:lnTo>
                  <a:pt x="1216333" y="5821613"/>
                </a:lnTo>
                <a:lnTo>
                  <a:pt x="886988" y="5574604"/>
                </a:lnTo>
                <a:lnTo>
                  <a:pt x="82337" y="5574604"/>
                </a:lnTo>
                <a:lnTo>
                  <a:pt x="63624" y="5574604"/>
                </a:lnTo>
                <a:lnTo>
                  <a:pt x="48654" y="5568990"/>
                </a:lnTo>
                <a:lnTo>
                  <a:pt x="37426" y="5563376"/>
                </a:lnTo>
                <a:lnTo>
                  <a:pt x="22456" y="5557762"/>
                </a:lnTo>
                <a:lnTo>
                  <a:pt x="14971" y="5546534"/>
                </a:lnTo>
                <a:lnTo>
                  <a:pt x="7485" y="5538114"/>
                </a:lnTo>
                <a:lnTo>
                  <a:pt x="0" y="5526886"/>
                </a:lnTo>
                <a:lnTo>
                  <a:pt x="0" y="5512851"/>
                </a:lnTo>
                <a:lnTo>
                  <a:pt x="0" y="2927620"/>
                </a:lnTo>
                <a:lnTo>
                  <a:pt x="0" y="2913585"/>
                </a:lnTo>
                <a:lnTo>
                  <a:pt x="0" y="2661018"/>
                </a:lnTo>
                <a:lnTo>
                  <a:pt x="0" y="2646984"/>
                </a:lnTo>
                <a:lnTo>
                  <a:pt x="0" y="61752"/>
                </a:lnTo>
                <a:lnTo>
                  <a:pt x="0" y="47718"/>
                </a:lnTo>
                <a:lnTo>
                  <a:pt x="7485" y="36490"/>
                </a:lnTo>
                <a:lnTo>
                  <a:pt x="14971" y="28069"/>
                </a:lnTo>
                <a:lnTo>
                  <a:pt x="22456" y="16842"/>
                </a:lnTo>
                <a:lnTo>
                  <a:pt x="37426" y="11228"/>
                </a:lnTo>
                <a:lnTo>
                  <a:pt x="48654" y="5614"/>
                </a:lnTo>
                <a:close/>
              </a:path>
            </a:pathLst>
          </a:custGeom>
          <a:solidFill>
            <a:schemeClr val="accent1"/>
          </a:solidFill>
          <a:ln w="19050">
            <a:solidFill>
              <a:schemeClr val="bg1"/>
            </a:solidFill>
          </a:ln>
          <a:effectLst>
            <a:outerShdw blurRad="76200" sx="101000" sy="101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sp>
      <p:sp>
        <p:nvSpPr>
          <p:cNvPr id="2" name="Τίτλος 1"/>
          <p:cNvSpPr>
            <a:spLocks noGrp="1"/>
          </p:cNvSpPr>
          <p:nvPr>
            <p:ph type="title"/>
          </p:nvPr>
        </p:nvSpPr>
        <p:spPr>
          <a:xfrm>
            <a:off x="6412992" y="861904"/>
            <a:ext cx="4970430" cy="1144695"/>
          </a:xfrm>
        </p:spPr>
        <p:txBody>
          <a:bodyPr anchor="ctr">
            <a:normAutofit/>
          </a:bodyPr>
          <a:lstStyle/>
          <a:p>
            <a:pPr algn="just">
              <a:lnSpc>
                <a:spcPct val="80000"/>
              </a:lnSpc>
            </a:pPr>
            <a:r>
              <a:rPr lang="el-GR" sz="4000" dirty="0">
                <a:solidFill>
                  <a:srgbClr val="FFFFFF"/>
                </a:solidFill>
                <a:latin typeface="Times New Roman" panose="02020603050405020304" pitchFamily="18" charset="0"/>
                <a:cs typeface="Times New Roman" panose="02020603050405020304" pitchFamily="18" charset="0"/>
              </a:rPr>
              <a:t>ΥΛΙΚΑ ΣΥΣΚΕΥΑΣΙΑΣ (2) </a:t>
            </a:r>
          </a:p>
        </p:txBody>
      </p:sp>
      <p:sp>
        <p:nvSpPr>
          <p:cNvPr id="7" name="Θέση περιεχομένου 6"/>
          <p:cNvSpPr>
            <a:spLocks noGrp="1"/>
          </p:cNvSpPr>
          <p:nvPr>
            <p:ph idx="1"/>
          </p:nvPr>
        </p:nvSpPr>
        <p:spPr>
          <a:xfrm>
            <a:off x="6412992" y="2116667"/>
            <a:ext cx="4994374" cy="3493346"/>
          </a:xfrm>
        </p:spPr>
        <p:txBody>
          <a:bodyPr>
            <a:normAutofit/>
          </a:bodyPr>
          <a:lstStyle/>
          <a:p>
            <a:pPr algn="just">
              <a:buFont typeface="Wingdings" panose="05000000000000000000" pitchFamily="2" charset="2"/>
              <a:buChar char="q"/>
            </a:pPr>
            <a:r>
              <a:rPr lang="el-GR" sz="2000" dirty="0">
                <a:solidFill>
                  <a:srgbClr val="FFFFFF"/>
                </a:solidFill>
              </a:rPr>
              <a:t> </a:t>
            </a:r>
            <a:r>
              <a:rPr lang="el-GR" sz="2000" b="1" u="sng" dirty="0">
                <a:solidFill>
                  <a:srgbClr val="FFFFFF"/>
                </a:solidFill>
                <a:latin typeface="Times New Roman" panose="02020603050405020304" pitchFamily="18" charset="0"/>
                <a:cs typeface="Times New Roman" panose="02020603050405020304" pitchFamily="18" charset="0"/>
              </a:rPr>
              <a:t>Τα πλαστικά  </a:t>
            </a:r>
          </a:p>
          <a:p>
            <a:pPr marL="0" indent="0" algn="just">
              <a:buNone/>
            </a:pPr>
            <a:r>
              <a:rPr lang="el-GR" sz="2000" dirty="0">
                <a:solidFill>
                  <a:srgbClr val="FFFFFF"/>
                </a:solidFill>
                <a:latin typeface="Times New Roman" panose="02020603050405020304" pitchFamily="18" charset="0"/>
                <a:cs typeface="Times New Roman" panose="02020603050405020304" pitchFamily="18" charset="0"/>
              </a:rPr>
              <a:t>Είναι ευρείας κατανάλωσης και έχουν τα εξής πλεονεκτήματα</a:t>
            </a:r>
            <a:r>
              <a:rPr lang="en-US" sz="2000" dirty="0">
                <a:solidFill>
                  <a:srgbClr val="FFFFFF"/>
                </a:solidFill>
                <a:latin typeface="Times New Roman" panose="02020603050405020304" pitchFamily="18" charset="0"/>
                <a:cs typeface="Times New Roman" panose="02020603050405020304" pitchFamily="18" charset="0"/>
              </a:rPr>
              <a:t>: </a:t>
            </a:r>
            <a:endParaRPr lang="el-GR" sz="2000" dirty="0">
              <a:solidFill>
                <a:srgbClr val="FFFFFF"/>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el-GR" sz="2000" dirty="0">
                <a:solidFill>
                  <a:srgbClr val="FFFFFF"/>
                </a:solidFill>
                <a:latin typeface="Times New Roman" panose="02020603050405020304" pitchFamily="18" charset="0"/>
                <a:cs typeface="Times New Roman" panose="02020603050405020304" pitchFamily="18" charset="0"/>
              </a:rPr>
              <a:t>Χαμηλή τιμή </a:t>
            </a:r>
          </a:p>
          <a:p>
            <a:pPr algn="just">
              <a:buFont typeface="Wingdings" panose="05000000000000000000" pitchFamily="2" charset="2"/>
              <a:buChar char="§"/>
            </a:pPr>
            <a:r>
              <a:rPr lang="el-GR" sz="2000" dirty="0">
                <a:solidFill>
                  <a:srgbClr val="FFFFFF"/>
                </a:solidFill>
                <a:latin typeface="Times New Roman" panose="02020603050405020304" pitchFamily="18" charset="0"/>
                <a:cs typeface="Times New Roman" panose="02020603050405020304" pitchFamily="18" charset="0"/>
              </a:rPr>
              <a:t>Ευχέρεια χρήσης </a:t>
            </a:r>
          </a:p>
          <a:p>
            <a:pPr algn="just">
              <a:buFont typeface="Wingdings" panose="05000000000000000000" pitchFamily="2" charset="2"/>
              <a:buChar char="§"/>
            </a:pPr>
            <a:r>
              <a:rPr lang="el-GR" sz="2000" dirty="0">
                <a:solidFill>
                  <a:srgbClr val="FFFFFF"/>
                </a:solidFill>
                <a:latin typeface="Times New Roman" panose="02020603050405020304" pitchFamily="18" charset="0"/>
                <a:cs typeface="Times New Roman" panose="02020603050405020304" pitchFamily="18" charset="0"/>
              </a:rPr>
              <a:t>Δυνατότητα συνδυασμού με άλλα υλικά για την επίτευξη ορισμένων ιδιοτήτων </a:t>
            </a:r>
          </a:p>
          <a:p>
            <a:pPr marL="0" indent="0" algn="just">
              <a:buNone/>
            </a:pPr>
            <a:r>
              <a:rPr lang="el-GR" sz="2000" dirty="0">
                <a:solidFill>
                  <a:srgbClr val="FFFFFF"/>
                </a:solidFill>
              </a:rPr>
              <a:t>     </a:t>
            </a:r>
          </a:p>
        </p:txBody>
      </p:sp>
    </p:spTree>
    <p:extLst>
      <p:ext uri="{BB962C8B-B14F-4D97-AF65-F5344CB8AC3E}">
        <p14:creationId xmlns:p14="http://schemas.microsoft.com/office/powerpoint/2010/main" val="9044713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Freeform: Shape 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80797" y="1690688"/>
            <a:ext cx="8711202" cy="5167312"/>
          </a:xfrm>
          <a:custGeom>
            <a:avLst/>
            <a:gdLst>
              <a:gd name="connsiteX0" fmla="*/ 0 w 8711202"/>
              <a:gd name="connsiteY0" fmla="*/ 0 h 5167312"/>
              <a:gd name="connsiteX1" fmla="*/ 7243482 w 8711202"/>
              <a:gd name="connsiteY1" fmla="*/ 0 h 5167312"/>
              <a:gd name="connsiteX2" fmla="*/ 8711202 w 8711202"/>
              <a:gd name="connsiteY2" fmla="*/ 0 h 5167312"/>
              <a:gd name="connsiteX3" fmla="*/ 8711202 w 8711202"/>
              <a:gd name="connsiteY3" fmla="*/ 5167312 h 5167312"/>
              <a:gd name="connsiteX4" fmla="*/ 7243482 w 8711202"/>
              <a:gd name="connsiteY4" fmla="*/ 5167312 h 5167312"/>
              <a:gd name="connsiteX5" fmla="*/ 221324 w 8711202"/>
              <a:gd name="connsiteY5" fmla="*/ 5167312 h 5167312"/>
              <a:gd name="connsiteX6" fmla="*/ 2615203 w 8711202"/>
              <a:gd name="connsiteY6" fmla="*/ 952 h 5167312"/>
              <a:gd name="connsiteX7" fmla="*/ 0 w 8711202"/>
              <a:gd name="connsiteY7" fmla="*/ 952 h 5167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711202" h="5167312">
                <a:moveTo>
                  <a:pt x="0" y="0"/>
                </a:moveTo>
                <a:lnTo>
                  <a:pt x="7243482" y="0"/>
                </a:lnTo>
                <a:lnTo>
                  <a:pt x="8711202" y="0"/>
                </a:lnTo>
                <a:lnTo>
                  <a:pt x="8711202" y="5167312"/>
                </a:lnTo>
                <a:lnTo>
                  <a:pt x="7243482" y="5167312"/>
                </a:lnTo>
                <a:lnTo>
                  <a:pt x="221324" y="5167312"/>
                </a:lnTo>
                <a:lnTo>
                  <a:pt x="2615203" y="952"/>
                </a:lnTo>
                <a:lnTo>
                  <a:pt x="0" y="952"/>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1"/>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5931454" cy="5166360"/>
          </a:xfrm>
          <a:custGeom>
            <a:avLst/>
            <a:gdLst>
              <a:gd name="connsiteX0" fmla="*/ 0 w 5931454"/>
              <a:gd name="connsiteY0" fmla="*/ 0 h 5166360"/>
              <a:gd name="connsiteX1" fmla="*/ 5931454 w 5931454"/>
              <a:gd name="connsiteY1" fmla="*/ 0 h 5166360"/>
              <a:gd name="connsiteX2" fmla="*/ 3537575 w 5931454"/>
              <a:gd name="connsiteY2" fmla="*/ 5166360 h 5166360"/>
              <a:gd name="connsiteX3" fmla="*/ 0 w 5931454"/>
              <a:gd name="connsiteY3" fmla="*/ 5166360 h 5166360"/>
            </a:gdLst>
            <a:ahLst/>
            <a:cxnLst>
              <a:cxn ang="0">
                <a:pos x="connsiteX0" y="connsiteY0"/>
              </a:cxn>
              <a:cxn ang="0">
                <a:pos x="connsiteX1" y="connsiteY1"/>
              </a:cxn>
              <a:cxn ang="0">
                <a:pos x="connsiteX2" y="connsiteY2"/>
              </a:cxn>
              <a:cxn ang="0">
                <a:pos x="connsiteX3" y="connsiteY3"/>
              </a:cxn>
            </a:cxnLst>
            <a:rect l="l" t="t" r="r" b="b"/>
            <a:pathLst>
              <a:path w="5931454" h="5166360">
                <a:moveTo>
                  <a:pt x="0" y="0"/>
                </a:moveTo>
                <a:lnTo>
                  <a:pt x="5931454" y="0"/>
                </a:lnTo>
                <a:lnTo>
                  <a:pt x="3537575" y="5166360"/>
                </a:lnTo>
                <a:lnTo>
                  <a:pt x="0" y="5166360"/>
                </a:lnTo>
                <a:close/>
              </a:path>
            </a:pathLst>
          </a:custGeom>
          <a:solidFill>
            <a:schemeClr val="tx1">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78805" y="1876430"/>
            <a:ext cx="5567718" cy="4679115"/>
          </a:xfrm>
          <a:custGeom>
            <a:avLst/>
            <a:gdLst>
              <a:gd name="connsiteX0" fmla="*/ 0 w 4636009"/>
              <a:gd name="connsiteY0" fmla="*/ 0 h 5032375"/>
              <a:gd name="connsiteX1" fmla="*/ 4636009 w 4636009"/>
              <a:gd name="connsiteY1" fmla="*/ 0 h 5032375"/>
              <a:gd name="connsiteX2" fmla="*/ 4636009 w 4636009"/>
              <a:gd name="connsiteY2" fmla="*/ 5032375 h 5032375"/>
              <a:gd name="connsiteX3" fmla="*/ 0 w 4636009"/>
              <a:gd name="connsiteY3" fmla="*/ 5032375 h 5032375"/>
            </a:gdLst>
            <a:ahLst/>
            <a:cxnLst>
              <a:cxn ang="0">
                <a:pos x="connsiteX0" y="connsiteY0"/>
              </a:cxn>
              <a:cxn ang="0">
                <a:pos x="connsiteX1" y="connsiteY1"/>
              </a:cxn>
              <a:cxn ang="0">
                <a:pos x="connsiteX2" y="connsiteY2"/>
              </a:cxn>
              <a:cxn ang="0">
                <a:pos x="connsiteX3" y="connsiteY3"/>
              </a:cxn>
            </a:cxnLst>
            <a:rect l="l" t="t" r="r" b="b"/>
            <a:pathLst>
              <a:path w="4636009" h="5032375">
                <a:moveTo>
                  <a:pt x="0" y="0"/>
                </a:moveTo>
                <a:lnTo>
                  <a:pt x="4636009" y="0"/>
                </a:lnTo>
                <a:lnTo>
                  <a:pt x="4636009" y="5032375"/>
                </a:lnTo>
                <a:lnTo>
                  <a:pt x="0" y="5032375"/>
                </a:lnTo>
                <a:close/>
              </a:path>
            </a:pathLst>
          </a:custGeom>
        </p:spPr>
      </p:pic>
      <p:sp>
        <p:nvSpPr>
          <p:cNvPr id="14" name="Freeform: Shape 13"/>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78805" y="-2"/>
            <a:ext cx="6013194" cy="1511304"/>
          </a:xfrm>
          <a:custGeom>
            <a:avLst/>
            <a:gdLst>
              <a:gd name="connsiteX0" fmla="*/ 4545473 w 6013194"/>
              <a:gd name="connsiteY0" fmla="*/ 0 h 1511304"/>
              <a:gd name="connsiteX1" fmla="*/ 6013194 w 6013194"/>
              <a:gd name="connsiteY1" fmla="*/ 0 h 1511304"/>
              <a:gd name="connsiteX2" fmla="*/ 6013194 w 6013194"/>
              <a:gd name="connsiteY2" fmla="*/ 1508760 h 1511304"/>
              <a:gd name="connsiteX3" fmla="*/ 4545474 w 6013194"/>
              <a:gd name="connsiteY3" fmla="*/ 1508760 h 1511304"/>
              <a:gd name="connsiteX4" fmla="*/ 4545474 w 6013194"/>
              <a:gd name="connsiteY4" fmla="*/ 1511304 h 1511304"/>
              <a:gd name="connsiteX5" fmla="*/ 0 w 6013194"/>
              <a:gd name="connsiteY5" fmla="*/ 1511304 h 1511304"/>
              <a:gd name="connsiteX6" fmla="*/ 697617 w 6013194"/>
              <a:gd name="connsiteY6" fmla="*/ 3 h 1511304"/>
              <a:gd name="connsiteX7" fmla="*/ 4545473 w 6013194"/>
              <a:gd name="connsiteY7" fmla="*/ 3 h 1511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013194" h="1511304">
                <a:moveTo>
                  <a:pt x="4545473" y="0"/>
                </a:moveTo>
                <a:lnTo>
                  <a:pt x="6013194" y="0"/>
                </a:lnTo>
                <a:lnTo>
                  <a:pt x="6013194" y="1508760"/>
                </a:lnTo>
                <a:lnTo>
                  <a:pt x="4545474" y="1508760"/>
                </a:lnTo>
                <a:lnTo>
                  <a:pt x="4545474" y="1511304"/>
                </a:lnTo>
                <a:lnTo>
                  <a:pt x="0" y="1511304"/>
                </a:lnTo>
                <a:lnTo>
                  <a:pt x="697617" y="3"/>
                </a:lnTo>
                <a:lnTo>
                  <a:pt x="4545473" y="3"/>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p:cNvSpPr>
            <a:spLocks noGrp="1"/>
          </p:cNvSpPr>
          <p:nvPr>
            <p:ph type="title"/>
          </p:nvPr>
        </p:nvSpPr>
        <p:spPr>
          <a:xfrm>
            <a:off x="838200" y="365126"/>
            <a:ext cx="5340605" cy="1146176"/>
          </a:xfrm>
        </p:spPr>
        <p:txBody>
          <a:bodyPr>
            <a:normAutofit/>
          </a:bodyPr>
          <a:lstStyle/>
          <a:p>
            <a:r>
              <a:rPr lang="el-GR"/>
              <a:t>ΥΛΙΚΑ ΣΥΣΚΕΥΑΣΙΑΣ (3)</a:t>
            </a:r>
            <a:endParaRPr lang="el-GR" dirty="0"/>
          </a:p>
        </p:txBody>
      </p:sp>
      <p:sp>
        <p:nvSpPr>
          <p:cNvPr id="3" name="Θέση περιεχομένου 2"/>
          <p:cNvSpPr>
            <a:spLocks noGrp="1"/>
          </p:cNvSpPr>
          <p:nvPr>
            <p:ph idx="1"/>
          </p:nvPr>
        </p:nvSpPr>
        <p:spPr>
          <a:xfrm>
            <a:off x="838200" y="1876429"/>
            <a:ext cx="3603171" cy="4679115"/>
          </a:xfrm>
        </p:spPr>
        <p:txBody>
          <a:bodyPr anchor="ctr">
            <a:normAutofit lnSpcReduction="10000"/>
          </a:bodyPr>
          <a:lstStyle/>
          <a:p>
            <a:pPr marL="0" indent="0" algn="just">
              <a:buNone/>
            </a:pPr>
            <a:r>
              <a:rPr lang="el-GR" sz="2000" b="1" u="sng" dirty="0">
                <a:solidFill>
                  <a:schemeClr val="bg1"/>
                </a:solidFill>
                <a:latin typeface="Times New Roman" panose="02020603050405020304" pitchFamily="18" charset="0"/>
                <a:cs typeface="Times New Roman" panose="02020603050405020304" pitchFamily="18" charset="0"/>
              </a:rPr>
              <a:t>Το γυαλί    </a:t>
            </a:r>
          </a:p>
          <a:p>
            <a:pPr marL="0" indent="0" algn="just">
              <a:buNone/>
            </a:pPr>
            <a:r>
              <a:rPr lang="el-GR" sz="2000" dirty="0">
                <a:solidFill>
                  <a:schemeClr val="bg1"/>
                </a:solidFill>
                <a:latin typeface="Times New Roman" panose="02020603050405020304" pitchFamily="18" charset="0"/>
                <a:cs typeface="Times New Roman" panose="02020603050405020304" pitchFamily="18" charset="0"/>
              </a:rPr>
              <a:t>Είναι από τα παλαιότερα υλικά συσκευασίας. Χρονολογείται από το 1600 π.Χ. </a:t>
            </a:r>
          </a:p>
          <a:p>
            <a:pPr marL="0" indent="0" algn="just">
              <a:buNone/>
            </a:pPr>
            <a:r>
              <a:rPr lang="el-GR" sz="2000" u="sng" dirty="0">
                <a:solidFill>
                  <a:schemeClr val="bg1"/>
                </a:solidFill>
                <a:latin typeface="Times New Roman" panose="02020603050405020304" pitchFamily="18" charset="0"/>
                <a:cs typeface="Times New Roman" panose="02020603050405020304" pitchFamily="18" charset="0"/>
              </a:rPr>
              <a:t>Πλεονεκτήματα</a:t>
            </a:r>
          </a:p>
          <a:p>
            <a:pPr algn="just">
              <a:buFont typeface="Wingdings" panose="05000000000000000000" pitchFamily="2" charset="2"/>
              <a:buChar char="§"/>
            </a:pPr>
            <a:r>
              <a:rPr lang="el-GR" sz="2000" dirty="0">
                <a:solidFill>
                  <a:schemeClr val="bg1"/>
                </a:solidFill>
                <a:latin typeface="Times New Roman" panose="02020603050405020304" pitchFamily="18" charset="0"/>
                <a:cs typeface="Times New Roman" panose="02020603050405020304" pitchFamily="18" charset="0"/>
              </a:rPr>
              <a:t>Άριστη διαφάνεια και ωραία εμφάνιση </a:t>
            </a:r>
          </a:p>
          <a:p>
            <a:pPr algn="just">
              <a:buFont typeface="Wingdings" panose="05000000000000000000" pitchFamily="2" charset="2"/>
              <a:buChar char="§"/>
            </a:pPr>
            <a:r>
              <a:rPr lang="el-GR" sz="2000" dirty="0">
                <a:solidFill>
                  <a:schemeClr val="bg1"/>
                </a:solidFill>
                <a:latin typeface="Times New Roman" panose="02020603050405020304" pitchFamily="18" charset="0"/>
                <a:cs typeface="Times New Roman" panose="02020603050405020304" pitchFamily="18" charset="0"/>
              </a:rPr>
              <a:t>Αντοχή στις χημικές επιδράσεις (αδρανές υλικό)</a:t>
            </a:r>
          </a:p>
          <a:p>
            <a:pPr algn="just">
              <a:buFont typeface="Wingdings" panose="05000000000000000000" pitchFamily="2" charset="2"/>
              <a:buChar char="§"/>
            </a:pPr>
            <a:r>
              <a:rPr lang="el-GR" sz="2000" dirty="0">
                <a:solidFill>
                  <a:schemeClr val="bg1"/>
                </a:solidFill>
                <a:latin typeface="Times New Roman" panose="02020603050405020304" pitchFamily="18" charset="0"/>
                <a:cs typeface="Times New Roman" panose="02020603050405020304" pitchFamily="18" charset="0"/>
              </a:rPr>
              <a:t>Μεγάλη ευχέρεια καθαρισμού </a:t>
            </a:r>
          </a:p>
          <a:p>
            <a:pPr algn="just">
              <a:buFont typeface="Wingdings" panose="05000000000000000000" pitchFamily="2" charset="2"/>
              <a:buChar char="§"/>
            </a:pPr>
            <a:r>
              <a:rPr lang="el-GR" sz="2000" dirty="0">
                <a:solidFill>
                  <a:schemeClr val="bg1"/>
                </a:solidFill>
                <a:latin typeface="Times New Roman" panose="02020603050405020304" pitchFamily="18" charset="0"/>
                <a:cs typeface="Times New Roman" panose="02020603050405020304" pitchFamily="18" charset="0"/>
              </a:rPr>
              <a:t>Δυνατότητα επαναχρησιμοποίησης</a:t>
            </a:r>
          </a:p>
          <a:p>
            <a:pPr marL="0" indent="0">
              <a:buNone/>
            </a:pPr>
            <a:endParaRPr lang="el-GR" sz="2000" dirty="0">
              <a:solidFill>
                <a:schemeClr val="bg1"/>
              </a:solidFill>
            </a:endParaRPr>
          </a:p>
        </p:txBody>
      </p:sp>
    </p:spTree>
    <p:extLst>
      <p:ext uri="{BB962C8B-B14F-4D97-AF65-F5344CB8AC3E}">
        <p14:creationId xmlns:p14="http://schemas.microsoft.com/office/powerpoint/2010/main" val="40052953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Εικόνα 6"/>
          <p:cNvPicPr>
            <a:picLocks noChangeAspect="1"/>
          </p:cNvPicPr>
          <p:nvPr/>
        </p:nvPicPr>
        <p:blipFill rotWithShape="1">
          <a:blip r:embed="rId2">
            <a:extLst>
              <a:ext uri="{28A0092B-C50C-407E-A947-70E740481C1C}">
                <a14:useLocalDpi xmlns:a14="http://schemas.microsoft.com/office/drawing/2010/main" val="0"/>
              </a:ext>
            </a:extLst>
          </a:blip>
          <a:srcRect t="9953" b="47"/>
          <a:stretch/>
        </p:blipFill>
        <p:spPr>
          <a:xfrm>
            <a:off x="20" y="10"/>
            <a:ext cx="12191980" cy="6857989"/>
          </a:xfrm>
          <a:prstGeom prst="rect">
            <a:avLst/>
          </a:prstGeom>
        </p:spPr>
      </p:pic>
      <p:sp useBgFill="1">
        <p:nvSpPr>
          <p:cNvPr id="12" name="Freeform 6"/>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095999" y="546184"/>
            <a:ext cx="5607463" cy="5628660"/>
          </a:xfrm>
          <a:custGeom>
            <a:avLst/>
            <a:gdLst/>
            <a:ahLst/>
            <a:cxnLst/>
            <a:rect l="l" t="t" r="r" b="b"/>
            <a:pathLst>
              <a:path w="6332416" h="5838454">
                <a:moveTo>
                  <a:pt x="63624" y="0"/>
                </a:moveTo>
                <a:lnTo>
                  <a:pt x="82337" y="0"/>
                </a:lnTo>
                <a:lnTo>
                  <a:pt x="6250080" y="0"/>
                </a:lnTo>
                <a:lnTo>
                  <a:pt x="6268793" y="0"/>
                </a:lnTo>
                <a:lnTo>
                  <a:pt x="6283763" y="5614"/>
                </a:lnTo>
                <a:lnTo>
                  <a:pt x="6294991" y="11228"/>
                </a:lnTo>
                <a:lnTo>
                  <a:pt x="6309961" y="16842"/>
                </a:lnTo>
                <a:lnTo>
                  <a:pt x="6317446" y="28069"/>
                </a:lnTo>
                <a:lnTo>
                  <a:pt x="6324931" y="36490"/>
                </a:lnTo>
                <a:lnTo>
                  <a:pt x="6332416" y="47718"/>
                </a:lnTo>
                <a:lnTo>
                  <a:pt x="6332416" y="61752"/>
                </a:lnTo>
                <a:lnTo>
                  <a:pt x="6332416" y="2646984"/>
                </a:lnTo>
                <a:lnTo>
                  <a:pt x="6332416" y="2661018"/>
                </a:lnTo>
                <a:lnTo>
                  <a:pt x="6332416" y="2913585"/>
                </a:lnTo>
                <a:lnTo>
                  <a:pt x="6332416" y="2927620"/>
                </a:lnTo>
                <a:lnTo>
                  <a:pt x="6332416" y="5512851"/>
                </a:lnTo>
                <a:lnTo>
                  <a:pt x="6332416" y="5526886"/>
                </a:lnTo>
                <a:lnTo>
                  <a:pt x="6324931" y="5538114"/>
                </a:lnTo>
                <a:lnTo>
                  <a:pt x="6317446" y="5546534"/>
                </a:lnTo>
                <a:lnTo>
                  <a:pt x="6309961" y="5557762"/>
                </a:lnTo>
                <a:lnTo>
                  <a:pt x="6294991" y="5563376"/>
                </a:lnTo>
                <a:lnTo>
                  <a:pt x="6283763" y="5568990"/>
                </a:lnTo>
                <a:lnTo>
                  <a:pt x="6268793" y="5574604"/>
                </a:lnTo>
                <a:lnTo>
                  <a:pt x="6250080" y="5574604"/>
                </a:lnTo>
                <a:lnTo>
                  <a:pt x="1657955" y="5574604"/>
                </a:lnTo>
                <a:lnTo>
                  <a:pt x="1328610" y="5821613"/>
                </a:lnTo>
                <a:lnTo>
                  <a:pt x="1317382" y="5827227"/>
                </a:lnTo>
                <a:lnTo>
                  <a:pt x="1302412" y="5832840"/>
                </a:lnTo>
                <a:lnTo>
                  <a:pt x="1287442" y="5838454"/>
                </a:lnTo>
                <a:lnTo>
                  <a:pt x="1272472" y="5838454"/>
                </a:lnTo>
                <a:lnTo>
                  <a:pt x="1257501" y="5838454"/>
                </a:lnTo>
                <a:lnTo>
                  <a:pt x="1242531" y="5832840"/>
                </a:lnTo>
                <a:lnTo>
                  <a:pt x="1227561" y="5827227"/>
                </a:lnTo>
                <a:lnTo>
                  <a:pt x="1216333" y="5821613"/>
                </a:lnTo>
                <a:lnTo>
                  <a:pt x="886988" y="5574604"/>
                </a:lnTo>
                <a:lnTo>
                  <a:pt x="82337" y="5574604"/>
                </a:lnTo>
                <a:lnTo>
                  <a:pt x="63624" y="5574604"/>
                </a:lnTo>
                <a:lnTo>
                  <a:pt x="48654" y="5568990"/>
                </a:lnTo>
                <a:lnTo>
                  <a:pt x="37426" y="5563376"/>
                </a:lnTo>
                <a:lnTo>
                  <a:pt x="22456" y="5557762"/>
                </a:lnTo>
                <a:lnTo>
                  <a:pt x="14971" y="5546534"/>
                </a:lnTo>
                <a:lnTo>
                  <a:pt x="7485" y="5538114"/>
                </a:lnTo>
                <a:lnTo>
                  <a:pt x="0" y="5526886"/>
                </a:lnTo>
                <a:lnTo>
                  <a:pt x="0" y="5512851"/>
                </a:lnTo>
                <a:lnTo>
                  <a:pt x="0" y="2927620"/>
                </a:lnTo>
                <a:lnTo>
                  <a:pt x="0" y="2913585"/>
                </a:lnTo>
                <a:lnTo>
                  <a:pt x="0" y="2661018"/>
                </a:lnTo>
                <a:lnTo>
                  <a:pt x="0" y="2646984"/>
                </a:lnTo>
                <a:lnTo>
                  <a:pt x="0" y="61752"/>
                </a:lnTo>
                <a:lnTo>
                  <a:pt x="0" y="47718"/>
                </a:lnTo>
                <a:lnTo>
                  <a:pt x="7485" y="36490"/>
                </a:lnTo>
                <a:lnTo>
                  <a:pt x="14971" y="28069"/>
                </a:lnTo>
                <a:lnTo>
                  <a:pt x="22456" y="16842"/>
                </a:lnTo>
                <a:lnTo>
                  <a:pt x="37426" y="11228"/>
                </a:lnTo>
                <a:lnTo>
                  <a:pt x="48654" y="5614"/>
                </a:lnTo>
                <a:close/>
              </a:path>
            </a:pathLst>
          </a:custGeom>
          <a:solidFill>
            <a:schemeClr val="accent1"/>
          </a:solidFill>
          <a:ln w="19050">
            <a:solidFill>
              <a:schemeClr val="bg1"/>
            </a:solidFill>
          </a:ln>
          <a:effectLst>
            <a:outerShdw blurRad="76200" sx="101000" sy="101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sp>
      <p:sp>
        <p:nvSpPr>
          <p:cNvPr id="2" name="Τίτλος 1"/>
          <p:cNvSpPr>
            <a:spLocks noGrp="1"/>
          </p:cNvSpPr>
          <p:nvPr>
            <p:ph type="title"/>
          </p:nvPr>
        </p:nvSpPr>
        <p:spPr>
          <a:xfrm>
            <a:off x="6412992" y="861904"/>
            <a:ext cx="4970430" cy="1144695"/>
          </a:xfrm>
        </p:spPr>
        <p:txBody>
          <a:bodyPr anchor="ctr">
            <a:normAutofit/>
          </a:bodyPr>
          <a:lstStyle/>
          <a:p>
            <a:pPr>
              <a:lnSpc>
                <a:spcPct val="80000"/>
              </a:lnSpc>
            </a:pPr>
            <a:r>
              <a:rPr lang="el-GR" sz="4000" dirty="0">
                <a:solidFill>
                  <a:srgbClr val="FFFFFF"/>
                </a:solidFill>
                <a:latin typeface="Times New Roman" panose="02020603050405020304" pitchFamily="18" charset="0"/>
                <a:cs typeface="Times New Roman" panose="02020603050405020304" pitchFamily="18" charset="0"/>
              </a:rPr>
              <a:t>ΥΛΙΚΑ ΣΥΣΚΕΥΑΣΙΑΣ (4) </a:t>
            </a:r>
          </a:p>
        </p:txBody>
      </p:sp>
      <p:sp>
        <p:nvSpPr>
          <p:cNvPr id="5" name="Θέση περιεχομένου 4"/>
          <p:cNvSpPr>
            <a:spLocks noGrp="1"/>
          </p:cNvSpPr>
          <p:nvPr>
            <p:ph idx="1"/>
          </p:nvPr>
        </p:nvSpPr>
        <p:spPr>
          <a:xfrm>
            <a:off x="6412992" y="2116667"/>
            <a:ext cx="4994374" cy="3493346"/>
          </a:xfrm>
        </p:spPr>
        <p:txBody>
          <a:bodyPr anchor="t">
            <a:normAutofit/>
          </a:bodyPr>
          <a:lstStyle/>
          <a:p>
            <a:pPr marL="0" indent="0" algn="just">
              <a:buNone/>
            </a:pPr>
            <a:r>
              <a:rPr lang="el-GR" sz="2000" b="1" u="sng" dirty="0">
                <a:solidFill>
                  <a:srgbClr val="FFFFFF"/>
                </a:solidFill>
                <a:latin typeface="Times New Roman" panose="02020603050405020304" pitchFamily="18" charset="0"/>
                <a:cs typeface="Times New Roman" panose="02020603050405020304" pitchFamily="18" charset="0"/>
              </a:rPr>
              <a:t>Τα μέταλλα       </a:t>
            </a:r>
          </a:p>
          <a:p>
            <a:pPr marL="0" indent="0" algn="just">
              <a:buNone/>
            </a:pPr>
            <a:r>
              <a:rPr lang="el-GR" sz="2000" dirty="0">
                <a:solidFill>
                  <a:srgbClr val="FFFFFF"/>
                </a:solidFill>
                <a:latin typeface="Times New Roman" panose="02020603050405020304" pitchFamily="18" charset="0"/>
                <a:cs typeface="Times New Roman" panose="02020603050405020304" pitchFamily="18" charset="0"/>
              </a:rPr>
              <a:t>2 μεταλλικά υλικά χρησιμοποιούνται στη συσκευασία τροφίμων </a:t>
            </a:r>
          </a:p>
          <a:p>
            <a:pPr algn="just">
              <a:buFont typeface="Wingdings" panose="05000000000000000000" pitchFamily="2" charset="2"/>
              <a:buChar char="q"/>
            </a:pPr>
            <a:r>
              <a:rPr lang="el-GR" sz="2000" dirty="0">
                <a:solidFill>
                  <a:srgbClr val="FFFFFF"/>
                </a:solidFill>
                <a:latin typeface="Times New Roman" panose="02020603050405020304" pitchFamily="18" charset="0"/>
                <a:cs typeface="Times New Roman" panose="02020603050405020304" pitchFamily="18" charset="0"/>
              </a:rPr>
              <a:t> Ο σίδηρος και </a:t>
            </a:r>
          </a:p>
          <a:p>
            <a:pPr algn="just">
              <a:buFont typeface="Wingdings" panose="05000000000000000000" pitchFamily="2" charset="2"/>
              <a:buChar char="q"/>
            </a:pPr>
            <a:r>
              <a:rPr lang="el-GR" sz="2000" dirty="0">
                <a:solidFill>
                  <a:srgbClr val="FFFFFF"/>
                </a:solidFill>
                <a:latin typeface="Times New Roman" panose="02020603050405020304" pitchFamily="18" charset="0"/>
                <a:cs typeface="Times New Roman" panose="02020603050405020304" pitchFamily="18" charset="0"/>
              </a:rPr>
              <a:t> το αλουμίνιο </a:t>
            </a:r>
          </a:p>
        </p:txBody>
      </p:sp>
    </p:spTree>
    <p:extLst>
      <p:ext uri="{BB962C8B-B14F-4D97-AF65-F5344CB8AC3E}">
        <p14:creationId xmlns:p14="http://schemas.microsoft.com/office/powerpoint/2010/main" val="27766199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Εικόνα 6"/>
          <p:cNvPicPr>
            <a:picLocks noChangeAspect="1"/>
          </p:cNvPicPr>
          <p:nvPr/>
        </p:nvPicPr>
        <p:blipFill rotWithShape="1">
          <a:blip r:embed="rId2">
            <a:extLst>
              <a:ext uri="{28A0092B-C50C-407E-A947-70E740481C1C}">
                <a14:useLocalDpi xmlns:a14="http://schemas.microsoft.com/office/drawing/2010/main" val="0"/>
              </a:ext>
            </a:extLst>
          </a:blip>
          <a:srcRect l="9091" t="20294" b="11524"/>
          <a:stretch/>
        </p:blipFill>
        <p:spPr>
          <a:xfrm>
            <a:off x="20" y="10"/>
            <a:ext cx="12191980" cy="6857989"/>
          </a:xfrm>
          <a:prstGeom prst="rect">
            <a:avLst/>
          </a:prstGeom>
        </p:spPr>
      </p:pic>
      <p:sp useBgFill="1">
        <p:nvSpPr>
          <p:cNvPr id="12" name="Freeform 6"/>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095999" y="546184"/>
            <a:ext cx="5607463" cy="5628660"/>
          </a:xfrm>
          <a:custGeom>
            <a:avLst/>
            <a:gdLst/>
            <a:ahLst/>
            <a:cxnLst/>
            <a:rect l="l" t="t" r="r" b="b"/>
            <a:pathLst>
              <a:path w="6332416" h="5838454">
                <a:moveTo>
                  <a:pt x="63624" y="0"/>
                </a:moveTo>
                <a:lnTo>
                  <a:pt x="82337" y="0"/>
                </a:lnTo>
                <a:lnTo>
                  <a:pt x="6250080" y="0"/>
                </a:lnTo>
                <a:lnTo>
                  <a:pt x="6268793" y="0"/>
                </a:lnTo>
                <a:lnTo>
                  <a:pt x="6283763" y="5614"/>
                </a:lnTo>
                <a:lnTo>
                  <a:pt x="6294991" y="11228"/>
                </a:lnTo>
                <a:lnTo>
                  <a:pt x="6309961" y="16842"/>
                </a:lnTo>
                <a:lnTo>
                  <a:pt x="6317446" y="28069"/>
                </a:lnTo>
                <a:lnTo>
                  <a:pt x="6324931" y="36490"/>
                </a:lnTo>
                <a:lnTo>
                  <a:pt x="6332416" y="47718"/>
                </a:lnTo>
                <a:lnTo>
                  <a:pt x="6332416" y="61752"/>
                </a:lnTo>
                <a:lnTo>
                  <a:pt x="6332416" y="2646984"/>
                </a:lnTo>
                <a:lnTo>
                  <a:pt x="6332416" y="2661018"/>
                </a:lnTo>
                <a:lnTo>
                  <a:pt x="6332416" y="2913585"/>
                </a:lnTo>
                <a:lnTo>
                  <a:pt x="6332416" y="2927620"/>
                </a:lnTo>
                <a:lnTo>
                  <a:pt x="6332416" y="5512851"/>
                </a:lnTo>
                <a:lnTo>
                  <a:pt x="6332416" y="5526886"/>
                </a:lnTo>
                <a:lnTo>
                  <a:pt x="6324931" y="5538114"/>
                </a:lnTo>
                <a:lnTo>
                  <a:pt x="6317446" y="5546534"/>
                </a:lnTo>
                <a:lnTo>
                  <a:pt x="6309961" y="5557762"/>
                </a:lnTo>
                <a:lnTo>
                  <a:pt x="6294991" y="5563376"/>
                </a:lnTo>
                <a:lnTo>
                  <a:pt x="6283763" y="5568990"/>
                </a:lnTo>
                <a:lnTo>
                  <a:pt x="6268793" y="5574604"/>
                </a:lnTo>
                <a:lnTo>
                  <a:pt x="6250080" y="5574604"/>
                </a:lnTo>
                <a:lnTo>
                  <a:pt x="1657955" y="5574604"/>
                </a:lnTo>
                <a:lnTo>
                  <a:pt x="1328610" y="5821613"/>
                </a:lnTo>
                <a:lnTo>
                  <a:pt x="1317382" y="5827227"/>
                </a:lnTo>
                <a:lnTo>
                  <a:pt x="1302412" y="5832840"/>
                </a:lnTo>
                <a:lnTo>
                  <a:pt x="1287442" y="5838454"/>
                </a:lnTo>
                <a:lnTo>
                  <a:pt x="1272472" y="5838454"/>
                </a:lnTo>
                <a:lnTo>
                  <a:pt x="1257501" y="5838454"/>
                </a:lnTo>
                <a:lnTo>
                  <a:pt x="1242531" y="5832840"/>
                </a:lnTo>
                <a:lnTo>
                  <a:pt x="1227561" y="5827227"/>
                </a:lnTo>
                <a:lnTo>
                  <a:pt x="1216333" y="5821613"/>
                </a:lnTo>
                <a:lnTo>
                  <a:pt x="886988" y="5574604"/>
                </a:lnTo>
                <a:lnTo>
                  <a:pt x="82337" y="5574604"/>
                </a:lnTo>
                <a:lnTo>
                  <a:pt x="63624" y="5574604"/>
                </a:lnTo>
                <a:lnTo>
                  <a:pt x="48654" y="5568990"/>
                </a:lnTo>
                <a:lnTo>
                  <a:pt x="37426" y="5563376"/>
                </a:lnTo>
                <a:lnTo>
                  <a:pt x="22456" y="5557762"/>
                </a:lnTo>
                <a:lnTo>
                  <a:pt x="14971" y="5546534"/>
                </a:lnTo>
                <a:lnTo>
                  <a:pt x="7485" y="5538114"/>
                </a:lnTo>
                <a:lnTo>
                  <a:pt x="0" y="5526886"/>
                </a:lnTo>
                <a:lnTo>
                  <a:pt x="0" y="5512851"/>
                </a:lnTo>
                <a:lnTo>
                  <a:pt x="0" y="2927620"/>
                </a:lnTo>
                <a:lnTo>
                  <a:pt x="0" y="2913585"/>
                </a:lnTo>
                <a:lnTo>
                  <a:pt x="0" y="2661018"/>
                </a:lnTo>
                <a:lnTo>
                  <a:pt x="0" y="2646984"/>
                </a:lnTo>
                <a:lnTo>
                  <a:pt x="0" y="61752"/>
                </a:lnTo>
                <a:lnTo>
                  <a:pt x="0" y="47718"/>
                </a:lnTo>
                <a:lnTo>
                  <a:pt x="7485" y="36490"/>
                </a:lnTo>
                <a:lnTo>
                  <a:pt x="14971" y="28069"/>
                </a:lnTo>
                <a:lnTo>
                  <a:pt x="22456" y="16842"/>
                </a:lnTo>
                <a:lnTo>
                  <a:pt x="37426" y="11228"/>
                </a:lnTo>
                <a:lnTo>
                  <a:pt x="48654" y="5614"/>
                </a:lnTo>
                <a:close/>
              </a:path>
            </a:pathLst>
          </a:custGeom>
          <a:solidFill>
            <a:schemeClr val="accent1"/>
          </a:solidFill>
          <a:ln w="19050">
            <a:solidFill>
              <a:schemeClr val="bg1"/>
            </a:solidFill>
          </a:ln>
          <a:effectLst>
            <a:outerShdw blurRad="76200" sx="101000" sy="101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sp>
      <p:sp>
        <p:nvSpPr>
          <p:cNvPr id="2" name="Τίτλος 1"/>
          <p:cNvSpPr>
            <a:spLocks noGrp="1"/>
          </p:cNvSpPr>
          <p:nvPr>
            <p:ph type="title"/>
          </p:nvPr>
        </p:nvSpPr>
        <p:spPr>
          <a:xfrm>
            <a:off x="6412992" y="861904"/>
            <a:ext cx="4970430" cy="1144695"/>
          </a:xfrm>
        </p:spPr>
        <p:txBody>
          <a:bodyPr anchor="ctr">
            <a:normAutofit/>
          </a:bodyPr>
          <a:lstStyle/>
          <a:p>
            <a:pPr algn="just">
              <a:lnSpc>
                <a:spcPct val="80000"/>
              </a:lnSpc>
            </a:pPr>
            <a:r>
              <a:rPr lang="el-GR" sz="4000" dirty="0">
                <a:solidFill>
                  <a:srgbClr val="FFFFFF"/>
                </a:solidFill>
                <a:latin typeface="Times New Roman" panose="02020603050405020304" pitchFamily="18" charset="0"/>
                <a:cs typeface="Times New Roman" panose="02020603050405020304" pitchFamily="18" charset="0"/>
              </a:rPr>
              <a:t>ΥΛΙΚΑ ΣΥΣΚΕΥΑΣΙΑΣ (5)</a:t>
            </a:r>
          </a:p>
        </p:txBody>
      </p:sp>
      <p:sp>
        <p:nvSpPr>
          <p:cNvPr id="5" name="Θέση περιεχομένου 4"/>
          <p:cNvSpPr>
            <a:spLocks noGrp="1"/>
          </p:cNvSpPr>
          <p:nvPr>
            <p:ph idx="1"/>
          </p:nvPr>
        </p:nvSpPr>
        <p:spPr>
          <a:xfrm>
            <a:off x="6412992" y="2116667"/>
            <a:ext cx="4994374" cy="3493346"/>
          </a:xfrm>
        </p:spPr>
        <p:txBody>
          <a:bodyPr>
            <a:normAutofit/>
          </a:bodyPr>
          <a:lstStyle/>
          <a:p>
            <a:pPr marL="0" indent="0" algn="just">
              <a:buNone/>
            </a:pPr>
            <a:r>
              <a:rPr lang="el-GR" sz="2000" b="1" u="sng" dirty="0">
                <a:solidFill>
                  <a:srgbClr val="FFFFFF"/>
                </a:solidFill>
                <a:latin typeface="Times New Roman" panose="02020603050405020304" pitchFamily="18" charset="0"/>
                <a:cs typeface="Times New Roman" panose="02020603050405020304" pitchFamily="18" charset="0"/>
              </a:rPr>
              <a:t>Το ξύλο     </a:t>
            </a:r>
          </a:p>
          <a:p>
            <a:pPr marL="0" indent="0" algn="just">
              <a:buNone/>
            </a:pPr>
            <a:r>
              <a:rPr lang="el-GR" sz="2000" dirty="0">
                <a:solidFill>
                  <a:srgbClr val="FFFFFF"/>
                </a:solidFill>
                <a:latin typeface="Times New Roman" panose="02020603050405020304" pitchFamily="18" charset="0"/>
                <a:cs typeface="Times New Roman" panose="02020603050405020304" pitchFamily="18" charset="0"/>
              </a:rPr>
              <a:t>Σήμερα είναι αρκετά περιορισμένη η χρήση του για 2 βασικούς λόγους</a:t>
            </a:r>
            <a:r>
              <a:rPr lang="en-US" sz="2000" dirty="0">
                <a:solidFill>
                  <a:srgbClr val="FFFFFF"/>
                </a:solidFill>
                <a:latin typeface="Times New Roman" panose="02020603050405020304" pitchFamily="18" charset="0"/>
                <a:cs typeface="Times New Roman" panose="02020603050405020304" pitchFamily="18" charset="0"/>
              </a:rPr>
              <a:t>: </a:t>
            </a:r>
            <a:r>
              <a:rPr lang="el-GR" sz="2000" dirty="0">
                <a:solidFill>
                  <a:srgbClr val="FFFFFF"/>
                </a:solidFill>
                <a:latin typeface="Times New Roman" panose="02020603050405020304" pitchFamily="18" charset="0"/>
                <a:cs typeface="Times New Roman" panose="02020603050405020304" pitchFamily="18" charset="0"/>
              </a:rPr>
              <a:t>υψηλό κόστος και την υγιεινή </a:t>
            </a:r>
          </a:p>
          <a:p>
            <a:pPr marL="0" indent="0" algn="just">
              <a:buNone/>
            </a:pPr>
            <a:r>
              <a:rPr lang="el-GR" sz="2000" dirty="0">
                <a:solidFill>
                  <a:srgbClr val="FFFFFF"/>
                </a:solidFill>
                <a:latin typeface="Times New Roman" panose="02020603050405020304" pitchFamily="18" charset="0"/>
                <a:cs typeface="Times New Roman" panose="02020603050405020304" pitchFamily="18" charset="0"/>
              </a:rPr>
              <a:t>Είναι εξαιρετικά δύσκολο να πλυθεί, να καθαριστεί και να απολυμανθεί καλά.</a:t>
            </a:r>
          </a:p>
          <a:p>
            <a:pPr marL="0" indent="0">
              <a:buNone/>
            </a:pPr>
            <a:endParaRPr lang="el-GR" sz="2000" dirty="0">
              <a:solidFill>
                <a:srgbClr val="FFFFFF"/>
              </a:solidFill>
            </a:endParaRPr>
          </a:p>
        </p:txBody>
      </p:sp>
    </p:spTree>
    <p:extLst>
      <p:ext uri="{BB962C8B-B14F-4D97-AF65-F5344CB8AC3E}">
        <p14:creationId xmlns:p14="http://schemas.microsoft.com/office/powerpoint/2010/main" val="12772452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Sales Direction 16X9">
  <a:themeElements>
    <a:clrScheme name="SalesDirection">
      <a:dk1>
        <a:srgbClr val="595959"/>
      </a:dk1>
      <a:lt1>
        <a:sysClr val="window" lastClr="FFFFFF"/>
      </a:lt1>
      <a:dk2>
        <a:srgbClr val="000000"/>
      </a:dk2>
      <a:lt2>
        <a:srgbClr val="F2F2F2"/>
      </a:lt2>
      <a:accent1>
        <a:srgbClr val="1EB8C1"/>
      </a:accent1>
      <a:accent2>
        <a:srgbClr val="EF7920"/>
      </a:accent2>
      <a:accent3>
        <a:srgbClr val="EFC119"/>
      </a:accent3>
      <a:accent4>
        <a:srgbClr val="969890"/>
      </a:accent4>
      <a:accent5>
        <a:srgbClr val="50B4F2"/>
      </a:accent5>
      <a:accent6>
        <a:srgbClr val="C05A3A"/>
      </a:accent6>
      <a:hlink>
        <a:srgbClr val="EFC119"/>
      </a:hlink>
      <a:folHlink>
        <a:srgbClr val="969890"/>
      </a:folHlink>
    </a:clrScheme>
    <a:fontScheme name="Book Antiqua">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SalesDirection">
      <a:dk1>
        <a:srgbClr val="595959"/>
      </a:dk1>
      <a:lt1>
        <a:sysClr val="window" lastClr="FFFFFF"/>
      </a:lt1>
      <a:dk2>
        <a:srgbClr val="000000"/>
      </a:dk2>
      <a:lt2>
        <a:srgbClr val="F2F2F2"/>
      </a:lt2>
      <a:accent1>
        <a:srgbClr val="1EB8C1"/>
      </a:accent1>
      <a:accent2>
        <a:srgbClr val="EF7920"/>
      </a:accent2>
      <a:accent3>
        <a:srgbClr val="EFC119"/>
      </a:accent3>
      <a:accent4>
        <a:srgbClr val="969890"/>
      </a:accent4>
      <a:accent5>
        <a:srgbClr val="50B4F2"/>
      </a:accent5>
      <a:accent6>
        <a:srgbClr val="C05A3A"/>
      </a:accent6>
      <a:hlink>
        <a:srgbClr val="EFC119"/>
      </a:hlink>
      <a:folHlink>
        <a:srgbClr val="969890"/>
      </a:folHlink>
    </a:clrScheme>
    <a:fontScheme name="Book Antiqua">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SalesDirection">
      <a:dk1>
        <a:srgbClr val="595959"/>
      </a:dk1>
      <a:lt1>
        <a:sysClr val="window" lastClr="FFFFFF"/>
      </a:lt1>
      <a:dk2>
        <a:srgbClr val="000000"/>
      </a:dk2>
      <a:lt2>
        <a:srgbClr val="F2F2F2"/>
      </a:lt2>
      <a:accent1>
        <a:srgbClr val="1EB8C1"/>
      </a:accent1>
      <a:accent2>
        <a:srgbClr val="EF7920"/>
      </a:accent2>
      <a:accent3>
        <a:srgbClr val="EFC119"/>
      </a:accent3>
      <a:accent4>
        <a:srgbClr val="969890"/>
      </a:accent4>
      <a:accent5>
        <a:srgbClr val="50B4F2"/>
      </a:accent5>
      <a:accent6>
        <a:srgbClr val="C05A3A"/>
      </a:accent6>
      <a:hlink>
        <a:srgbClr val="EFC119"/>
      </a:hlink>
      <a:folHlink>
        <a:srgbClr val="969890"/>
      </a:folHlink>
    </a:clrScheme>
    <a:fontScheme name="Book Antiqua">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BCCC657F-4E7F-4C95-8D66-773E2803F69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Παρουσίαση επιχειρηματικής κατεύθυνσης (ευρεία οθόνη)</Template>
  <TotalTime>0</TotalTime>
  <Words>492</Words>
  <Application>Microsoft Office PowerPoint</Application>
  <PresentationFormat>Ευρεία οθόνη</PresentationFormat>
  <Paragraphs>67</Paragraphs>
  <Slides>13</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13</vt:i4>
      </vt:variant>
    </vt:vector>
  </HeadingPairs>
  <TitlesOfParts>
    <vt:vector size="20" baseType="lpstr">
      <vt:lpstr>Arial</vt:lpstr>
      <vt:lpstr>Book Antiqua</vt:lpstr>
      <vt:lpstr>Calibri</vt:lpstr>
      <vt:lpstr>Segoe UI</vt:lpstr>
      <vt:lpstr>Times New Roman</vt:lpstr>
      <vt:lpstr>Wingdings</vt:lpstr>
      <vt:lpstr>Sales Direction 16X9</vt:lpstr>
      <vt:lpstr>Δευτέρα 31/5/2021  Συσκευασία Τροφίμων </vt:lpstr>
      <vt:lpstr>ΟΡΙΣΜΟΣ ΚΑΙ ΣΚΟΠΟΣ ΤΗΣ ΣΥΣΚΕΥΑΣΙΑΣ</vt:lpstr>
      <vt:lpstr>ΣΚΟΠΟΣ ΣΥΣΚΕΥΑΣΙΑΣ </vt:lpstr>
      <vt:lpstr>ΣΗΜΑΣΙΑ ΣΥΣΚΕΥΑΣΙΑΣ ΣΤΑ ΤΡΟΦΙΜΑ </vt:lpstr>
      <vt:lpstr>ΥΛΙΚΑ ΣΥΣΚΕΥΑΣΙΑΣ (1)</vt:lpstr>
      <vt:lpstr>ΥΛΙΚΑ ΣΥΣΚΕΥΑΣΙΑΣ (2) </vt:lpstr>
      <vt:lpstr>ΥΛΙΚΑ ΣΥΣΚΕΥΑΣΙΑΣ (3)</vt:lpstr>
      <vt:lpstr>ΥΛΙΚΑ ΣΥΣΚΕΥΑΣΙΑΣ (4) </vt:lpstr>
      <vt:lpstr>ΥΛΙΚΑ ΣΥΣΚΕΥΑΣΙΑΣ (5)</vt:lpstr>
      <vt:lpstr>ΥΛΙΚΑ ΣΥΣΚΕΥΑΣΙΑΣ (6)</vt:lpstr>
      <vt:lpstr>ΕΙΔΗ ΣΥΣΚΕΥΑΣΙΑΣ</vt:lpstr>
      <vt:lpstr>ΕΤΙΚΕΤΕΣ </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2017-04-02T17:06:30Z</dcterms:created>
  <dcterms:modified xsi:type="dcterms:W3CDTF">2021-05-31T18:44:33Z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TC034313749991</vt:lpwstr>
  </property>
</Properties>
</file>