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2782-031B-49C7-9AD7-38DC234F3863}" type="datetimeFigureOut">
              <a:rPr lang="el-GR" smtClean="0"/>
              <a:t>18/5/2021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17FF38D-9CC1-4789-AFBF-2D6B81D1A34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4151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2782-031B-49C7-9AD7-38DC234F3863}" type="datetimeFigureOut">
              <a:rPr lang="el-GR" smtClean="0"/>
              <a:t>18/5/2021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17FF38D-9CC1-4789-AFBF-2D6B81D1A34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50363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2782-031B-49C7-9AD7-38DC234F3863}" type="datetimeFigureOut">
              <a:rPr lang="el-GR" smtClean="0"/>
              <a:t>18/5/2021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17FF38D-9CC1-4789-AFBF-2D6B81D1A346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5752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2782-031B-49C7-9AD7-38DC234F3863}" type="datetimeFigureOut">
              <a:rPr lang="el-GR" smtClean="0"/>
              <a:t>18/5/2021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17FF38D-9CC1-4789-AFBF-2D6B81D1A34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62979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2782-031B-49C7-9AD7-38DC234F3863}" type="datetimeFigureOut">
              <a:rPr lang="el-GR" smtClean="0"/>
              <a:t>18/5/2021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17FF38D-9CC1-4789-AFBF-2D6B81D1A346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15321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2782-031B-49C7-9AD7-38DC234F3863}" type="datetimeFigureOut">
              <a:rPr lang="el-GR" smtClean="0"/>
              <a:t>18/5/2021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17FF38D-9CC1-4789-AFBF-2D6B81D1A34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755036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2782-031B-49C7-9AD7-38DC234F3863}" type="datetimeFigureOut">
              <a:rPr lang="el-GR" smtClean="0"/>
              <a:t>18/5/2021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FF38D-9CC1-4789-AFBF-2D6B81D1A34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707416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2782-031B-49C7-9AD7-38DC234F3863}" type="datetimeFigureOut">
              <a:rPr lang="el-GR" smtClean="0"/>
              <a:t>18/5/2021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FF38D-9CC1-4789-AFBF-2D6B81D1A34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8098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2782-031B-49C7-9AD7-38DC234F3863}" type="datetimeFigureOut">
              <a:rPr lang="el-GR" smtClean="0"/>
              <a:t>18/5/2021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FF38D-9CC1-4789-AFBF-2D6B81D1A34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7193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2782-031B-49C7-9AD7-38DC234F3863}" type="datetimeFigureOut">
              <a:rPr lang="el-GR" smtClean="0"/>
              <a:t>18/5/2021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17FF38D-9CC1-4789-AFBF-2D6B81D1A34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66001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2782-031B-49C7-9AD7-38DC234F3863}" type="datetimeFigureOut">
              <a:rPr lang="el-GR" smtClean="0"/>
              <a:t>18/5/2021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17FF38D-9CC1-4789-AFBF-2D6B81D1A34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86883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2782-031B-49C7-9AD7-38DC234F3863}" type="datetimeFigureOut">
              <a:rPr lang="el-GR" smtClean="0"/>
              <a:t>18/5/2021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17FF38D-9CC1-4789-AFBF-2D6B81D1A34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6118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2782-031B-49C7-9AD7-38DC234F3863}" type="datetimeFigureOut">
              <a:rPr lang="el-GR" smtClean="0"/>
              <a:t>18/5/2021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FF38D-9CC1-4789-AFBF-2D6B81D1A34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76814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2782-031B-49C7-9AD7-38DC234F3863}" type="datetimeFigureOut">
              <a:rPr lang="el-GR" smtClean="0"/>
              <a:t>18/5/2021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FF38D-9CC1-4789-AFBF-2D6B81D1A34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1097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2782-031B-49C7-9AD7-38DC234F3863}" type="datetimeFigureOut">
              <a:rPr lang="el-GR" smtClean="0"/>
              <a:t>18/5/2021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FF38D-9CC1-4789-AFBF-2D6B81D1A34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74202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2782-031B-49C7-9AD7-38DC234F3863}" type="datetimeFigureOut">
              <a:rPr lang="el-GR" smtClean="0"/>
              <a:t>18/5/2021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17FF38D-9CC1-4789-AFBF-2D6B81D1A34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79032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A2782-031B-49C7-9AD7-38DC234F3863}" type="datetimeFigureOut">
              <a:rPr lang="el-GR" smtClean="0"/>
              <a:t>18/5/2021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17FF38D-9CC1-4789-AFBF-2D6B81D1A34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2261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73" r:id="rId12"/>
    <p:sldLayoutId id="2147483774" r:id="rId13"/>
    <p:sldLayoutId id="2147483775" r:id="rId14"/>
    <p:sldLayoutId id="2147483776" r:id="rId15"/>
    <p:sldLayoutId id="214748377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484529" y="1253651"/>
            <a:ext cx="7766936" cy="3523300"/>
          </a:xfrm>
        </p:spPr>
        <p:txBody>
          <a:bodyPr/>
          <a:lstStyle/>
          <a:p>
            <a:pPr algn="ctr"/>
            <a:r>
              <a:rPr lang="el-GR" b="1" dirty="0"/>
              <a:t>Ο </a:t>
            </a:r>
            <a:r>
              <a:rPr lang="el-GR" b="1" dirty="0" smtClean="0"/>
              <a:t> ΧΡΙΣΤΙΑΝΙΣΜΟΣ </a:t>
            </a:r>
            <a:r>
              <a:rPr lang="el-GR" b="1" dirty="0"/>
              <a:t>ΓΙΝΕΤΑΙ </a:t>
            </a:r>
            <a:r>
              <a:rPr lang="el-GR" b="1" dirty="0" smtClean="0"/>
              <a:t> ΕΠΙΣΗΜΗ </a:t>
            </a:r>
            <a:r>
              <a:rPr lang="el-GR" b="1" dirty="0"/>
              <a:t>ΘΡΗΣΚΕΙΑ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59561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65737" y="168165"/>
            <a:ext cx="9569669" cy="1320800"/>
          </a:xfrm>
        </p:spPr>
        <p:txBody>
          <a:bodyPr>
            <a:normAutofit fontScale="90000"/>
          </a:bodyPr>
          <a:lstStyle/>
          <a:p>
            <a:pPr lvl="0" algn="just">
              <a:lnSpc>
                <a:spcPct val="150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el-GR" sz="3100" dirty="0" smtClean="0">
                <a:latin typeface="Comic Sans MS" panose="030F0702030302020204" pitchFamily="66" charset="0"/>
                <a:ea typeface="Times New Roman" panose="02020603050405020304" pitchFamily="18" charset="0"/>
              </a:rPr>
              <a:t>● Θα </a:t>
            </a:r>
            <a:r>
              <a:rPr lang="el-GR" sz="3100" dirty="0">
                <a:latin typeface="Comic Sans MS" panose="030F0702030302020204" pitchFamily="66" charset="0"/>
                <a:ea typeface="Times New Roman" panose="02020603050405020304" pitchFamily="18" charset="0"/>
              </a:rPr>
              <a:t>μπορούσες να περιγράψεις τι βλέπεις </a:t>
            </a:r>
            <a:r>
              <a:rPr lang="el-GR" sz="3100" dirty="0" smtClean="0">
                <a:latin typeface="Comic Sans MS" panose="030F0702030302020204" pitchFamily="66" charset="0"/>
                <a:ea typeface="Times New Roman" panose="02020603050405020304" pitchFamily="18" charset="0"/>
              </a:rPr>
              <a:t>στην εικόνα;</a:t>
            </a:r>
            <a:br>
              <a:rPr lang="el-GR" sz="3100" dirty="0" smtClean="0">
                <a:latin typeface="Comic Sans MS" panose="030F0702030302020204" pitchFamily="66" charset="0"/>
                <a:ea typeface="Times New Roman" panose="02020603050405020304" pitchFamily="18" charset="0"/>
              </a:rPr>
            </a:br>
            <a:r>
              <a:rPr lang="el-GR" sz="3100" dirty="0" smtClean="0">
                <a:latin typeface="Comic Sans MS" panose="030F0702030302020204" pitchFamily="66" charset="0"/>
                <a:ea typeface="Times New Roman" panose="02020603050405020304" pitchFamily="18" charset="0"/>
              </a:rPr>
              <a:t>● Μπορείς </a:t>
            </a:r>
            <a:r>
              <a:rPr lang="el-GR" sz="3100" dirty="0">
                <a:latin typeface="Comic Sans MS" panose="030F0702030302020204" pitchFamily="66" charset="0"/>
                <a:ea typeface="Times New Roman" panose="02020603050405020304" pitchFamily="18" charset="0"/>
              </a:rPr>
              <a:t>να υποθέσεις γιατί συμβαίνουν όλα αυτά;</a:t>
            </a:r>
            <a:r>
              <a:rPr lang="el-GR" sz="3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l-GR" sz="31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l-GR" b="1" dirty="0">
                <a:latin typeface="Comic Sans MS" panose="030F0702030302020204" pitchFamily="66" charset="0"/>
                <a:ea typeface="Times New Roman" panose="02020603050405020304" pitchFamily="18" charset="0"/>
              </a:rPr>
              <a:t> 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15417" y="1709683"/>
            <a:ext cx="6070307" cy="4967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153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3414" y="413066"/>
            <a:ext cx="7503717" cy="6216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695574"/>
      </p:ext>
    </p:extLst>
  </p:cSld>
  <p:clrMapOvr>
    <a:masterClrMapping/>
  </p:clrMapOvr>
</p:sld>
</file>

<file path=ppt/theme/theme1.xml><?xml version="1.0" encoding="utf-8"?>
<a:theme xmlns:a="http://schemas.openxmlformats.org/drawingml/2006/main" name="Θρόισμα">
  <a:themeElements>
    <a:clrScheme name="Θρόισμα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Θρόισμα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Θρόισμα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</TotalTime>
  <Words>29</Words>
  <Application>Microsoft Office PowerPoint</Application>
  <PresentationFormat>Ευρεία οθόνη</PresentationFormat>
  <Paragraphs>2</Paragraphs>
  <Slides>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9" baseType="lpstr">
      <vt:lpstr>Arial</vt:lpstr>
      <vt:lpstr>Century Gothic</vt:lpstr>
      <vt:lpstr>Comic Sans MS</vt:lpstr>
      <vt:lpstr>Times New Roman</vt:lpstr>
      <vt:lpstr>Wingdings 3</vt:lpstr>
      <vt:lpstr>Θρόισμα</vt:lpstr>
      <vt:lpstr>Ο  ΧΡΙΣΤΙΑΝΙΣΜΟΣ ΓΙΝΕΤΑΙ  ΕΠΙΣΗΜΗ ΘΡΗΣΚΕΙΑ</vt:lpstr>
      <vt:lpstr>● Θα μπορούσες να περιγράψεις τι βλέπεις στην εικόνα; ● Μπορείς να υποθέσεις γιατί συμβαίνουν όλα αυτά;    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ΑΡΕΤΗ ΣΤΑΜΟΥ</dc:creator>
  <cp:lastModifiedBy>ΑΡΕΤΗ ΣΤΑΜΟΥ</cp:lastModifiedBy>
  <cp:revision>5</cp:revision>
  <dcterms:created xsi:type="dcterms:W3CDTF">2021-05-18T18:32:23Z</dcterms:created>
  <dcterms:modified xsi:type="dcterms:W3CDTF">2021-05-18T18:50:07Z</dcterms:modified>
</cp:coreProperties>
</file>