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A002-6692-4D23-9040-72B17D604FE9}" type="datetimeFigureOut">
              <a:rPr lang="el-GR" smtClean="0"/>
              <a:t>23/5/2021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C1E6E-63AE-4B0E-BCED-19BDEAE96B2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A002-6692-4D23-9040-72B17D604FE9}" type="datetimeFigureOut">
              <a:rPr lang="el-GR" smtClean="0"/>
              <a:t>23/5/2021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C1E6E-63AE-4B0E-BCED-19BDEAE96B2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A002-6692-4D23-9040-72B17D604FE9}" type="datetimeFigureOut">
              <a:rPr lang="el-GR" smtClean="0"/>
              <a:t>23/5/2021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C1E6E-63AE-4B0E-BCED-19BDEAE96B2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A002-6692-4D23-9040-72B17D604FE9}" type="datetimeFigureOut">
              <a:rPr lang="el-GR" smtClean="0"/>
              <a:t>23/5/2021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C1E6E-63AE-4B0E-BCED-19BDEAE96B2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A002-6692-4D23-9040-72B17D604FE9}" type="datetimeFigureOut">
              <a:rPr lang="el-GR" smtClean="0"/>
              <a:t>23/5/2021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C1E6E-63AE-4B0E-BCED-19BDEAE96B2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A002-6692-4D23-9040-72B17D604FE9}" type="datetimeFigureOut">
              <a:rPr lang="el-GR" smtClean="0"/>
              <a:t>23/5/2021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C1E6E-63AE-4B0E-BCED-19BDEAE96B2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A002-6692-4D23-9040-72B17D604FE9}" type="datetimeFigureOut">
              <a:rPr lang="el-GR" smtClean="0"/>
              <a:t>23/5/2021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C1E6E-63AE-4B0E-BCED-19BDEAE96B2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A002-6692-4D23-9040-72B17D604FE9}" type="datetimeFigureOut">
              <a:rPr lang="el-GR" smtClean="0"/>
              <a:t>23/5/2021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C1E6E-63AE-4B0E-BCED-19BDEAE96B2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A002-6692-4D23-9040-72B17D604FE9}" type="datetimeFigureOut">
              <a:rPr lang="el-GR" smtClean="0"/>
              <a:t>23/5/2021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C1E6E-63AE-4B0E-BCED-19BDEAE96B2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A002-6692-4D23-9040-72B17D604FE9}" type="datetimeFigureOut">
              <a:rPr lang="el-GR" smtClean="0"/>
              <a:t>23/5/2021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C1E6E-63AE-4B0E-BCED-19BDEAE96B2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A002-6692-4D23-9040-72B17D604FE9}" type="datetimeFigureOut">
              <a:rPr lang="el-GR" smtClean="0"/>
              <a:t>23/5/2021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C1E6E-63AE-4B0E-BCED-19BDEAE96B2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4A002-6692-4D23-9040-72B17D604FE9}" type="datetimeFigureOut">
              <a:rPr lang="el-GR" smtClean="0"/>
              <a:t>23/5/2021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9C1E6E-63AE-4B0E-BCED-19BDEAE96B2E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εξώφυλλο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928670"/>
            <a:ext cx="8286808" cy="514351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 - Θέση περιεχομένου" descr="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6" y="857232"/>
            <a:ext cx="6990807" cy="481171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5 - Θέση περιεχομένου" descr="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428604"/>
            <a:ext cx="7786742" cy="550072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 - Θέση περιεχομένου" descr="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642918"/>
            <a:ext cx="6990807" cy="519749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 - Θέση περιεχομένου" descr="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642918"/>
            <a:ext cx="6990807" cy="512605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 - Θέση περιεχομένου" descr="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714356"/>
            <a:ext cx="6990807" cy="491174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 - Θέση περιεχομένου" descr="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714356"/>
            <a:ext cx="6990807" cy="505461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 - Θέση περιεχομένου" descr="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785794"/>
            <a:ext cx="6990807" cy="502602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 - Θέση περιεχομένου" descr="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62" y="642918"/>
            <a:ext cx="6990807" cy="495459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 - Θέση περιεχομένου" descr="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785794"/>
            <a:ext cx="6990807" cy="488315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0</Words>
  <Application>Microsoft Office PowerPoint</Application>
  <PresentationFormat>Προβολή στην οθόνη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1" baseType="lpstr">
      <vt:lpstr>Θέμα του Office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</vt:vector>
  </TitlesOfParts>
  <Company>user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User</cp:lastModifiedBy>
  <cp:revision>3</cp:revision>
  <dcterms:created xsi:type="dcterms:W3CDTF">2021-05-23T08:10:44Z</dcterms:created>
  <dcterms:modified xsi:type="dcterms:W3CDTF">2021-05-23T08:42:35Z</dcterms:modified>
</cp:coreProperties>
</file>