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002-6692-4D23-9040-72B17D604FE9}" type="datetimeFigureOut">
              <a:rPr lang="el-GR" smtClean="0"/>
              <a:t>23/5/2021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1E6E-63AE-4B0E-BCED-19BDEAE96B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002-6692-4D23-9040-72B17D604FE9}" type="datetimeFigureOut">
              <a:rPr lang="el-GR" smtClean="0"/>
              <a:t>23/5/2021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1E6E-63AE-4B0E-BCED-19BDEAE96B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002-6692-4D23-9040-72B17D604FE9}" type="datetimeFigureOut">
              <a:rPr lang="el-GR" smtClean="0"/>
              <a:t>23/5/2021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1E6E-63AE-4B0E-BCED-19BDEAE96B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002-6692-4D23-9040-72B17D604FE9}" type="datetimeFigureOut">
              <a:rPr lang="el-GR" smtClean="0"/>
              <a:t>23/5/2021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1E6E-63AE-4B0E-BCED-19BDEAE96B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002-6692-4D23-9040-72B17D604FE9}" type="datetimeFigureOut">
              <a:rPr lang="el-GR" smtClean="0"/>
              <a:t>23/5/2021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1E6E-63AE-4B0E-BCED-19BDEAE96B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002-6692-4D23-9040-72B17D604FE9}" type="datetimeFigureOut">
              <a:rPr lang="el-GR" smtClean="0"/>
              <a:t>23/5/2021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1E6E-63AE-4B0E-BCED-19BDEAE96B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002-6692-4D23-9040-72B17D604FE9}" type="datetimeFigureOut">
              <a:rPr lang="el-GR" smtClean="0"/>
              <a:t>23/5/2021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1E6E-63AE-4B0E-BCED-19BDEAE96B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002-6692-4D23-9040-72B17D604FE9}" type="datetimeFigureOut">
              <a:rPr lang="el-GR" smtClean="0"/>
              <a:t>23/5/2021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1E6E-63AE-4B0E-BCED-19BDEAE96B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002-6692-4D23-9040-72B17D604FE9}" type="datetimeFigureOut">
              <a:rPr lang="el-GR" smtClean="0"/>
              <a:t>23/5/2021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1E6E-63AE-4B0E-BCED-19BDEAE96B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002-6692-4D23-9040-72B17D604FE9}" type="datetimeFigureOut">
              <a:rPr lang="el-GR" smtClean="0"/>
              <a:t>23/5/2021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1E6E-63AE-4B0E-BCED-19BDEAE96B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A002-6692-4D23-9040-72B17D604FE9}" type="datetimeFigureOut">
              <a:rPr lang="el-GR" smtClean="0"/>
              <a:t>23/5/2021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C1E6E-63AE-4B0E-BCED-19BDEAE96B2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4A002-6692-4D23-9040-72B17D604FE9}" type="datetimeFigureOut">
              <a:rPr lang="el-GR" smtClean="0"/>
              <a:t>23/5/2021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C1E6E-63AE-4B0E-BCED-19BDEAE96B2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εξώφυλλ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928670"/>
            <a:ext cx="8286808" cy="51435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857232"/>
            <a:ext cx="6990807" cy="48117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- Θέση περιεχομένου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7786742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642918"/>
            <a:ext cx="6990807" cy="51974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642918"/>
            <a:ext cx="6990807" cy="51260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14356"/>
            <a:ext cx="6990807" cy="49117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14356"/>
            <a:ext cx="6990807" cy="50546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85794"/>
            <a:ext cx="6990807" cy="50260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6990807" cy="49545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85794"/>
            <a:ext cx="6990807" cy="48831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Προβολή στην οθόνη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3</cp:revision>
  <dcterms:created xsi:type="dcterms:W3CDTF">2021-05-23T08:10:44Z</dcterms:created>
  <dcterms:modified xsi:type="dcterms:W3CDTF">2021-05-23T08:42:35Z</dcterms:modified>
</cp:coreProperties>
</file>