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photoAlbum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15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61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347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5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058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51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706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577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336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135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43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9707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1E24C-2F0F-49E5-99BF-3A66049CBADF}" type="datetimeFigureOut">
              <a:rPr lang="el-GR" smtClean="0"/>
              <a:t>31/5/2021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3A9FA-85A3-4D5E-9C0E-716168E3D2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40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bliqueTopLeft"/>
              <a:lightRig rig="threePt" dir="t"/>
            </a:scene3d>
          </a:bodyPr>
          <a:lstStyle/>
          <a:p>
            <a:r>
              <a:rPr lang="el-GR" sz="7200" b="1" spc="50" dirty="0" smtClean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ΦΥΤΑ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  <a:latin typeface="Comic Sans MS" pitchFamily="66" charset="0"/>
              </a:rPr>
              <a:t>Παρατηρώ προσεκτικά τις εικόνες και βρίσκω τις διαφορές που υπάρχουν.</a:t>
            </a:r>
            <a:endParaRPr lang="el-GR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85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kolokithas-f8inoporo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48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Wildenstein13_TakisAnt-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965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ker-1024x76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456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Salix_-1024x76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8804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Προβολή στην οθόνη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ΦΥΤΑ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ΦΥΤΑ </dc:title>
  <dc:creator>Rena</dc:creator>
  <cp:lastModifiedBy>Rena</cp:lastModifiedBy>
  <cp:revision>1</cp:revision>
  <dcterms:created xsi:type="dcterms:W3CDTF">2021-05-31T14:14:10Z</dcterms:created>
  <dcterms:modified xsi:type="dcterms:W3CDTF">2021-05-31T14:17:59Z</dcterms:modified>
</cp:coreProperties>
</file>