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</p:sldIdLst>
  <p:sldSz cx="9144000" cy="6858000" type="screen4x3"/>
  <p:notesSz cx="6858000" cy="9144000"/>
  <p:photoAlbum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15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E24C-2F0F-49E5-99BF-3A66049CBADF}" type="datetimeFigureOut">
              <a:rPr lang="el-GR" smtClean="0"/>
              <a:t>31/5/2021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3A9FA-85A3-4D5E-9C0E-716168E3D2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2613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E24C-2F0F-49E5-99BF-3A66049CBADF}" type="datetimeFigureOut">
              <a:rPr lang="el-GR" smtClean="0"/>
              <a:t>31/5/2021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3A9FA-85A3-4D5E-9C0E-716168E3D2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3475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E24C-2F0F-49E5-99BF-3A66049CBADF}" type="datetimeFigureOut">
              <a:rPr lang="el-GR" smtClean="0"/>
              <a:t>31/5/2021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3A9FA-85A3-4D5E-9C0E-716168E3D2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756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E24C-2F0F-49E5-99BF-3A66049CBADF}" type="datetimeFigureOut">
              <a:rPr lang="el-GR" smtClean="0"/>
              <a:t>31/5/2021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3A9FA-85A3-4D5E-9C0E-716168E3D2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0582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E24C-2F0F-49E5-99BF-3A66049CBADF}" type="datetimeFigureOut">
              <a:rPr lang="el-GR" smtClean="0"/>
              <a:t>31/5/2021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3A9FA-85A3-4D5E-9C0E-716168E3D2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519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E24C-2F0F-49E5-99BF-3A66049CBADF}" type="datetimeFigureOut">
              <a:rPr lang="el-GR" smtClean="0"/>
              <a:t>31/5/2021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3A9FA-85A3-4D5E-9C0E-716168E3D2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706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E24C-2F0F-49E5-99BF-3A66049CBADF}" type="datetimeFigureOut">
              <a:rPr lang="el-GR" smtClean="0"/>
              <a:t>31/5/2021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3A9FA-85A3-4D5E-9C0E-716168E3D2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5776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E24C-2F0F-49E5-99BF-3A66049CBADF}" type="datetimeFigureOut">
              <a:rPr lang="el-GR" smtClean="0"/>
              <a:t>31/5/2021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3A9FA-85A3-4D5E-9C0E-716168E3D2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3369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E24C-2F0F-49E5-99BF-3A66049CBADF}" type="datetimeFigureOut">
              <a:rPr lang="el-GR" smtClean="0"/>
              <a:t>31/5/2021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3A9FA-85A3-4D5E-9C0E-716168E3D2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1351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E24C-2F0F-49E5-99BF-3A66049CBADF}" type="datetimeFigureOut">
              <a:rPr lang="el-GR" smtClean="0"/>
              <a:t>31/5/2021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3A9FA-85A3-4D5E-9C0E-716168E3D2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8433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E24C-2F0F-49E5-99BF-3A66049CBADF}" type="datetimeFigureOut">
              <a:rPr lang="el-GR" smtClean="0"/>
              <a:t>31/5/2021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3A9FA-85A3-4D5E-9C0E-716168E3D2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9707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1E24C-2F0F-49E5-99BF-3A66049CBADF}" type="datetimeFigureOut">
              <a:rPr lang="el-GR" smtClean="0"/>
              <a:t>31/5/2021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3A9FA-85A3-4D5E-9C0E-716168E3D2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540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l-GR" sz="7200" b="1" spc="50" dirty="0" smtClean="0">
                <a:ln w="12700" cmpd="sng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ΦΥΤΑ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  <a:latin typeface="Comic Sans MS" pitchFamily="66" charset="0"/>
              </a:rPr>
              <a:t>Παρατηρώ προσεκτικά τις εικόνες και βρίσκω τις διαφορές που υπάρχουν.</a:t>
            </a:r>
            <a:endParaRPr lang="el-GR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851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 descr="kolokithas-f8inoporo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7413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9481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 descr="Wildenstein13_TakisAnt-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1965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 descr="ker-1024x76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2456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 descr="Salix_-1024x76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0988045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</Words>
  <Application>Microsoft Office PowerPoint</Application>
  <PresentationFormat>Προβολή στην οθόνη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ΦΥΤΑ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ΦΥΤΑ </dc:title>
  <dc:creator>Rena</dc:creator>
  <cp:lastModifiedBy>Rena</cp:lastModifiedBy>
  <cp:revision>1</cp:revision>
  <dcterms:created xsi:type="dcterms:W3CDTF">2021-05-31T14:14:10Z</dcterms:created>
  <dcterms:modified xsi:type="dcterms:W3CDTF">2021-05-31T14:17:59Z</dcterms:modified>
</cp:coreProperties>
</file>