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2" r:id="rId7"/>
    <p:sldId id="264" r:id="rId8"/>
    <p:sldId id="263" r:id="rId9"/>
    <p:sldId id="265" r:id="rId10"/>
    <p:sldId id="26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F9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EF90-E236-41C7-8E62-2A257E0EB4EF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1383-B146-482D-8747-B7CE74D62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00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E1383-B146-482D-8747-B7CE74D623F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3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29/4/2021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230783"/>
            <a:ext cx="7772400" cy="1470025"/>
          </a:xfrm>
        </p:spPr>
        <p:txBody>
          <a:bodyPr/>
          <a:lstStyle/>
          <a:p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Ρινόκερος και κόκορας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7664" y="5229200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Β.Μ. σελ.38-39</a:t>
            </a:r>
          </a:p>
          <a:p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Τ.Ε. σελ. 32 </a:t>
            </a:r>
            <a:r>
              <a:rPr lang="el-GR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άσκ</a:t>
            </a:r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. 1</a:t>
            </a:r>
          </a:p>
          <a:p>
            <a:endParaRPr lang="el-GR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6" descr="Μικρών Περιπλανήσεις...: Ένα όνειρο που είδα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1828748"/>
            <a:ext cx="3716217" cy="25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ud Hen Vector Images (51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3"/>
          <a:stretch/>
        </p:blipFill>
        <p:spPr bwMode="auto">
          <a:xfrm>
            <a:off x="5796136" y="2276871"/>
            <a:ext cx="1963851" cy="21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Σήμερα είδαμε και την Ιωάννα στο σπίτι του κυρίου με το καπέλο, που δεν ήταν άλλος από τον παππού της. Προσπαθούσε να δώσει ένα καρότο στο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82" y="116632"/>
            <a:ext cx="6688334" cy="64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6" b="50000"/>
          <a:stretch/>
        </p:blipFill>
        <p:spPr bwMode="auto">
          <a:xfrm>
            <a:off x="461260" y="692696"/>
            <a:ext cx="8424936" cy="59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663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Ποιους</a:t>
            </a:r>
            <a:r>
              <a:rPr lang="el-GR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</a:t>
            </a:r>
            <a:r>
              <a:rPr lang="el-GR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βλέπουμε στην εικόνα;</a:t>
            </a:r>
            <a:endParaRPr lang="el-GR" sz="4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496" y="39514"/>
            <a:ext cx="79208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Βλέπουμε κάποιο ζώο;</a:t>
            </a:r>
            <a:endParaRPr lang="el-G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88" y="96196"/>
            <a:ext cx="79208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Ονομάστε κάποια αντικείμενα</a:t>
            </a:r>
            <a:endParaRPr lang="el-GR" sz="3200" b="1" dirty="0">
              <a:ln w="18000">
                <a:solidFill>
                  <a:srgbClr val="7030A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10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9308" y="490445"/>
            <a:ext cx="2952328" cy="1196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FDC3F9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η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ς</a:t>
            </a:r>
            <a:endParaRPr lang="el-GR" sz="6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3074" name="Picture 2" descr="2o Δημοτικό Σχολείο » Γλώσσ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232248" cy="220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Γλώσσα A΄ Δημοτικο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57" y="151739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Γλώσσα A΄ Δημοτικο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8532"/>
            <a:ext cx="2515412" cy="254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436096" y="580990"/>
            <a:ext cx="343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Μ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ί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ν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endParaRPr lang="el-GR" sz="6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-180528" y="48691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Ι</a:t>
            </a:r>
            <a:r>
              <a:rPr lang="el-GR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ω</a:t>
            </a:r>
            <a:r>
              <a:rPr lang="el-GR" sz="66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</a:t>
            </a:r>
            <a:r>
              <a:rPr lang="el-GR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ν</a:t>
            </a:r>
            <a:r>
              <a:rPr lang="el-GR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ν</a:t>
            </a:r>
            <a:r>
              <a:rPr lang="el-GR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endParaRPr lang="el-GR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488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γ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τ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 </a:t>
            </a:r>
          </a:p>
          <a:p>
            <a:pPr marL="0" indent="0">
              <a:buNone/>
            </a:pPr>
            <a:endParaRPr lang="el-GR" sz="6600" dirty="0">
              <a:ln>
                <a:solidFill>
                  <a:srgbClr val="002060"/>
                </a:solidFill>
              </a:ln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>
              <a:buNone/>
            </a:pPr>
            <a:endParaRPr lang="el-GR" sz="6600" dirty="0">
              <a:ln>
                <a:solidFill>
                  <a:srgbClr val="002060"/>
                </a:solidFill>
              </a:ln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>
              <a:buNone/>
            </a:pP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FDC3F9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π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π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γ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λ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</a:t>
            </a:r>
            <a:r>
              <a:rPr lang="el-GR" sz="6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ς</a:t>
            </a:r>
            <a:endParaRPr lang="el-GR" sz="6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sp>
        <p:nvSpPr>
          <p:cNvPr id="4" name="AutoShape 2" descr="2. Η παρέ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6" name="Picture 2" descr="White Cat Walking Svg Clip Arts - Cat Walking Clipart Black And White, HD  Png Download , Transparent Png Image - PNGi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0338"/>
            <a:ext cx="3257431" cy="23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Parrot Colored - Vector Parrot Png, Transparent Png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51" y="3645024"/>
            <a:ext cx="2771547" cy="27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5796"/>
            <a:ext cx="8712968" cy="6552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π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ό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τ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      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π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θ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υ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</a:t>
            </a:r>
            <a:endParaRPr lang="el-GR" sz="6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 algn="just">
              <a:buNone/>
            </a:pPr>
            <a:endParaRPr lang="el-GR" sz="6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 algn="just">
              <a:buNone/>
            </a:pP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         </a:t>
            </a:r>
            <a:endParaRPr lang="el-GR" sz="6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 algn="just">
              <a:buNone/>
            </a:pP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κ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ό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τ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      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χ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ε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ύ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λ</a:t>
            </a:r>
            <a:r>
              <a:rPr lang="el-GR" sz="6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ι</a:t>
            </a:r>
            <a:endParaRPr lang="el-GR" sz="6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2050" name="Picture 2" descr="Cartoon Red Door, Open And Closed - Download Free Vectors, Clipart Graphics  &amp;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0"/>
          <a:stretch/>
        </p:blipFill>
        <p:spPr bwMode="auto">
          <a:xfrm>
            <a:off x="899592" y="1258600"/>
            <a:ext cx="1371406" cy="243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παράθυρο κουρτινών διανυσματική απεικόνιση. εικονογραφία από κουρτινών -  136404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1775559" cy="15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καρότο απεικόνιση αποθεμάτων. εικονογραφία από καρότο - 7911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28899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Creative Sticker Of A Cartoon Door Knob Stock Vector - Illustration of  retro, drawing: 1511427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9" b="12518"/>
          <a:stretch/>
        </p:blipFill>
        <p:spPr bwMode="auto">
          <a:xfrm>
            <a:off x="5580112" y="4653136"/>
            <a:ext cx="2221819" cy="17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πο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τοκαλί 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κίτ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ινο</a:t>
            </a:r>
          </a:p>
          <a:p>
            <a:pPr marL="0" indent="0">
              <a:buNone/>
            </a:pPr>
            <a:endParaRPr lang="el-GR" sz="6000" dirty="0">
              <a:ln>
                <a:solidFill>
                  <a:sysClr val="windowText" lastClr="000000"/>
                </a:solidFill>
              </a:ln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>
              <a:buNone/>
            </a:pPr>
            <a:endParaRPr lang="el-GR" sz="2000" dirty="0" smtClean="0">
              <a:ln>
                <a:solidFill>
                  <a:sysClr val="windowText" lastClr="000000"/>
                </a:solidFill>
              </a:ln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>
              <a:buNone/>
            </a:pPr>
            <a:endParaRPr lang="el-GR" sz="2000" dirty="0">
              <a:ln>
                <a:solidFill>
                  <a:sysClr val="windowText" lastClr="000000"/>
                </a:solidFill>
              </a:ln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>
              <a:buNone/>
            </a:pPr>
            <a:endParaRPr lang="el-GR" sz="2000" dirty="0">
              <a:ln>
                <a:solidFill>
                  <a:sysClr val="windowText" lastClr="000000"/>
                </a:solidFill>
              </a:ln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>
              <a:buNone/>
            </a:pP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π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άσινο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    </a:t>
            </a:r>
            <a:r>
              <a:rPr lang="el-GR" sz="600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άσπ</a:t>
            </a:r>
            <a:r>
              <a:rPr lang="el-GR" sz="600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</a:t>
            </a:r>
            <a:endParaRPr lang="el-GR" sz="600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2050" name="Picture 2" descr="Orange Color Clipart | Clipart Panda - Free Clipart Images | Clip art,  Brown paint, Paint spl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20545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0+ Splatoon party ideas | splatoon, slime party, slime birth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asses - pitterpa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414565" cy="22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lor PNG, Transparent Color PNG Image Free Download , Page 15 - PNGke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84712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lustration of tennis racket. - stock photo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1669">
            <a:off x="987849" y="50637"/>
            <a:ext cx="1416799" cy="25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ρολόι κινούμενων σχεδίων &amp;si Διανυσματική απεικόνιση - εικονογραφία από  σχεδίων, ρολόι: 214642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6160"/>
            <a:ext cx="215638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101789" y="2232798"/>
            <a:ext cx="31066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48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48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ολόι</a:t>
            </a:r>
            <a:endParaRPr lang="el-GR" sz="48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2246536"/>
            <a:ext cx="3106688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48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ακέτα</a:t>
            </a:r>
            <a:endParaRPr lang="el-GR" sz="48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4102" name="Picture 6" descr="Μικρών Περιπλανήσεις...: Ένα όνειρο που είδα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8" y="3612205"/>
            <a:ext cx="2986869" cy="2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6065584" y="2242384"/>
            <a:ext cx="31066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48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48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όδα</a:t>
            </a:r>
            <a:endParaRPr lang="el-GR" sz="48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4104" name="Picture 8" descr="Clipart Rad MIT Felge Bilder | Hochauflösende Premium-Bil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66" y="339345"/>
            <a:ext cx="19907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300729" y="5720644"/>
            <a:ext cx="310668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48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48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ινόκερος</a:t>
            </a:r>
            <a:endParaRPr lang="el-GR" sz="48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4106" name="Picture 10" descr="gir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15" y="2924944"/>
            <a:ext cx="1597854" cy="280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3295998" y="5720644"/>
            <a:ext cx="31066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48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48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ένα</a:t>
            </a:r>
            <a:endParaRPr lang="el-GR" sz="48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21" name="Picture 12" descr="Tree with roots clipart. Free download transparent .PNG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83" y="3054290"/>
            <a:ext cx="1702073" cy="25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Θέση περιεχομένου 2"/>
          <p:cNvSpPr txBox="1">
            <a:spLocks/>
          </p:cNvSpPr>
          <p:nvPr/>
        </p:nvSpPr>
        <p:spPr>
          <a:xfrm>
            <a:off x="5940152" y="5676444"/>
            <a:ext cx="31066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48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48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ίζες</a:t>
            </a:r>
            <a:endParaRPr lang="el-GR" sz="48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V="1">
            <a:off x="6804248" y="5355707"/>
            <a:ext cx="438897" cy="49144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9" grpId="0"/>
      <p:bldP spid="11" grpId="0"/>
      <p:bldP spid="1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12175" y="1836615"/>
            <a:ext cx="3034680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60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όδι</a:t>
            </a:r>
            <a:endParaRPr lang="el-GR" sz="60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3074" name="Picture 2" descr="ρόδι Στοκ Εικονογραφήσεις, Vectors, &amp; Clipart – (386 Στοκ Εικονογραφήσει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04" y="14460"/>
            <a:ext cx="1790076" cy="17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ρόπαλο του μπέιζμπολ διανυσματική απεικόνιση. εικονογραφία από μπέιζμπολ -  232280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152" y="260648"/>
            <a:ext cx="2702649" cy="15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07510" y="1628800"/>
            <a:ext cx="3034680" cy="111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60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όπαλο</a:t>
            </a:r>
            <a:endParaRPr lang="el-GR" sz="60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2050" name="Picture 2" descr="Ράφι βιβλίων Βιβλιοπωλείο εσωτερικό Ράφια με τα διαφορετικά βιβλία  καθορισμένα Εσωτερικό εγχώριων βιβλιοθηκών Ανάγνωση και εκμάθη Διανυσματική  απεικόνιση - εικονογραφία από γνώση, σφαίρα: 9919249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1" t="36202" b="10976"/>
          <a:stretch/>
        </p:blipFill>
        <p:spPr bwMode="auto">
          <a:xfrm>
            <a:off x="1225387" y="3201843"/>
            <a:ext cx="1798926" cy="22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Ευθύγραμμο βέλος σύνδεσης 8"/>
          <p:cNvCxnSpPr/>
          <p:nvPr/>
        </p:nvCxnSpPr>
        <p:spPr>
          <a:xfrm flipH="1" flipV="1">
            <a:off x="2006131" y="5446716"/>
            <a:ext cx="284608" cy="4307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408136" y="5670700"/>
            <a:ext cx="3034680" cy="111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60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άφι</a:t>
            </a:r>
            <a:endParaRPr lang="el-GR" sz="60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pic>
        <p:nvPicPr>
          <p:cNvPr id="12" name="Picture 6" descr="ροδάκινο Στοκ Εικονογραφήσεις, Vectors, &amp; Clipart – (631 Στοκ  Εικονογραφήσεις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1" y="3295021"/>
            <a:ext cx="2058517" cy="20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4181346" y="5604344"/>
            <a:ext cx="5076056" cy="919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6000" dirty="0" smtClean="0"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r>
              <a:rPr lang="el-GR" sz="6000" dirty="0" smtClean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οδάκινο</a:t>
            </a:r>
            <a:endParaRPr lang="el-GR" sz="6000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4801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9739"/>
            <a:ext cx="8229600" cy="1143000"/>
          </a:xfrm>
        </p:spPr>
        <p:txBody>
          <a:bodyPr/>
          <a:lstStyle/>
          <a:p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Οι </a:t>
            </a:r>
            <a:r>
              <a:rPr lang="el-GR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παρεούλες</a:t>
            </a:r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του  </a:t>
            </a:r>
            <a:r>
              <a:rPr lang="el-GR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Ρ, ρ</a:t>
            </a:r>
            <a:endParaRPr lang="el-GR" sz="54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1052736"/>
            <a:ext cx="388843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    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</a:t>
            </a:r>
            <a:endParaRPr lang="el-GR" sz="6000" dirty="0">
              <a:ln>
                <a:solidFill>
                  <a:sysClr val="windowText" lastClr="000000"/>
                </a:solidFill>
              </a:ln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>
              <a:buNone/>
            </a:pP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     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ι </a:t>
            </a:r>
          </a:p>
          <a:p>
            <a:pPr marL="0" indent="0">
              <a:buNone/>
            </a:pPr>
            <a:r>
              <a:rPr lang="el-GR" sz="6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    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ο</a:t>
            </a:r>
            <a:endParaRPr lang="el-GR" sz="60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pPr marL="0" indent="0">
              <a:buNone/>
            </a:pP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     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ε </a:t>
            </a:r>
          </a:p>
          <a:p>
            <a:pPr marL="0" indent="0">
              <a:buNone/>
            </a:pPr>
            <a:r>
              <a:rPr lang="el-GR" sz="60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          </a:t>
            </a:r>
            <a:r>
              <a:rPr lang="el-G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η</a:t>
            </a:r>
            <a:endParaRPr lang="el-GR" sz="6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1403648" y="3789040"/>
            <a:ext cx="187220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1409831" y="2814890"/>
            <a:ext cx="2016224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V="1">
            <a:off x="1403648" y="1844824"/>
            <a:ext cx="1872208" cy="15841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1403648" y="4293096"/>
            <a:ext cx="2100598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1403648" y="4077072"/>
            <a:ext cx="1950399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Ορθογώνιο 19"/>
          <p:cNvSpPr/>
          <p:nvPr/>
        </p:nvSpPr>
        <p:spPr>
          <a:xfrm>
            <a:off x="526627" y="3077669"/>
            <a:ext cx="8242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ρ</a:t>
            </a:r>
            <a:endParaRPr lang="el-GR" sz="8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5364088" y="1124744"/>
            <a:ext cx="2164222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6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=  ρα</a:t>
            </a:r>
            <a:r>
              <a:rPr lang="el-GR" sz="6000" dirty="0" smtClean="0">
                <a:ln>
                  <a:solidFill>
                    <a:schemeClr val="tx1"/>
                  </a:solidFill>
                </a:ln>
                <a:latin typeface="Aka-AcidGR-DiaryGirl" panose="02000603000000000000" pitchFamily="2" charset="-95"/>
                <a:ea typeface="Aka-AcidGR-DiaryGirl" panose="02000603000000000000" pitchFamily="2" charset="-95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l-GR" sz="6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=  ρι</a:t>
            </a:r>
          </a:p>
          <a:p>
            <a:pPr marL="0" indent="0">
              <a:buFont typeface="Arial" pitchFamily="34" charset="0"/>
              <a:buNone/>
            </a:pPr>
            <a:r>
              <a:rPr lang="el-GR" sz="600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=  ρο </a:t>
            </a:r>
          </a:p>
          <a:p>
            <a:pPr marL="0" indent="0">
              <a:buFont typeface="Arial" pitchFamily="34" charset="0"/>
              <a:buNone/>
            </a:pPr>
            <a:r>
              <a:rPr lang="el-GR" sz="6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=  ρε</a:t>
            </a:r>
          </a:p>
          <a:p>
            <a:pPr marL="0" indent="0">
              <a:buFont typeface="Arial" pitchFamily="34" charset="0"/>
              <a:buNone/>
            </a:pPr>
            <a:r>
              <a:rPr lang="el-GR" sz="6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ka-AcidGR-DiaryGirl" panose="02000603000000000000" pitchFamily="2" charset="-95"/>
                <a:ea typeface="Aka-AcidGR-DiaryGirl" panose="02000603000000000000" pitchFamily="2" charset="-95"/>
              </a:rPr>
              <a:t>=  ρη</a:t>
            </a:r>
            <a:endParaRPr lang="el-GR" sz="60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190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80</Words>
  <Application>Microsoft Office PowerPoint</Application>
  <PresentationFormat>Προβολή στην οθόνη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Ρινόκερος και κόκορας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Οι παρεούλες του  Ρ, ρ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Ρινόκερος και κόκορας 1</dc:title>
  <dc:creator>ΓΙΑΝΝΑ</dc:creator>
  <cp:lastModifiedBy>ΓΙΑΝΝΑ</cp:lastModifiedBy>
  <cp:revision>25</cp:revision>
  <dcterms:created xsi:type="dcterms:W3CDTF">2020-11-17T10:44:55Z</dcterms:created>
  <dcterms:modified xsi:type="dcterms:W3CDTF">2021-04-29T09:10:10Z</dcterms:modified>
</cp:coreProperties>
</file>