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5CCCD8-33D1-4A66-B703-C3E2138D9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92339DA-0D7B-46AB-B0A4-3129A2C32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F93491-F198-49D7-9878-30F91703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345D82-2DA3-454D-88F9-3047B954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4E93B3-2363-421E-8899-3D81209C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53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C832E7-BD16-4C29-8885-28FAFA2C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AF2671-3107-471D-B417-D7D18DC80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3D69B8-DBA1-4DDE-9A68-513289D0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5920BA-61B7-4E79-AB2E-0059329A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06330F-F150-47EC-90BF-3B3DB0D7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00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01C3F26-9FF1-45B8-9E29-BE5C86791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10C7FD3-D60D-4206-A79B-4CD61C314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2A34B1-6295-495E-9B5D-D675DC00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4172EA-9BAB-4E2A-9854-F59D7FE4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08E07D-0958-4861-953F-2B39B079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9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001D43-1603-41F9-A9F7-97B8DC62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584930-6084-4D96-BC6B-D0E4F5AA1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E8286E-FB5C-4D43-BCC2-2B5D33FA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26345D-A4AE-4F37-B8BA-F62CAB47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8FE4B1-0E19-41AE-B434-DF7D7047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20E508-3269-421D-87DE-E6AC680C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CA8C63E-B66A-40E3-AC24-BADF29AC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BC1923-92B6-4065-9A76-15863E6B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2EA88B-579E-44BC-93A9-2EEA510A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02AE5B-3938-4FDD-BF77-0962ABAF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2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498EC3-E8C9-4BD8-8D6E-AFDF46CE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167B05-26ED-4D8B-92AB-88B961DDB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3F24D4D-8EED-4D9D-B824-6B6B2CFB8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DA54C7-2876-471B-8638-BCFA79B1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ABA884-D36D-472E-9AB6-D30F4819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D3B4D50-B2CA-4B95-877C-12FDF45E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02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AE75EA-57D5-4B92-A4FF-4970D34D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19CBD1-B49C-44AE-AA2E-56943514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5E3D87-E43F-439A-9400-337865BB2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1E6AD5B-DF98-4A40-B576-CA7418817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3720BD-12FA-49F7-A19E-16BE905A5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E39F042-C6FD-4AA3-9BD0-6396C3CF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3E27B3B-3620-4CE8-8462-3B211BA1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831D9E9-8191-42C0-B6D6-F6E905C9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5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96BC63-C317-4D4F-86F0-0F1BE2B4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6A05D9F-38B6-4EF2-BE0B-AEAF9ABB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04DB4A5-9EDD-4919-9900-F769B001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26E84C8-FA3D-4A57-BA8D-F7D4C68B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50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8604C16-8D62-4EAB-BB25-FE98FE22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85D731B-A00E-4EE3-B59E-914ECA0F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44447A8-477A-4ABD-9F3F-F81678CB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27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64A49-184D-4D40-BA17-B74B4F37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2F5245-3959-4E97-B020-9064CCDC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D25FD2-A4BF-4240-BF88-6BB7A9002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0CAA12-9984-4EA4-B10E-7AF6BD86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65D4C9D-2AD3-4690-B00A-90536A18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B097E8-235A-4EDB-89F4-A0A5F9D7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3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320186-D3AA-46CC-8E98-5569D92A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03A287A-DEE7-4336-B867-A39A4E6CC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A49277B-FBB9-484F-805E-E28D7C40E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10D69EB-E0C8-4AD1-A87F-8462CD81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8349D0A-A200-4FE6-A81F-391C7172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2B13C8-2049-4D53-AA2E-BF66E656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57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D04408A-E69C-42DF-A277-9D3F15D7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160408-EC3E-4871-9EE3-C74F415E5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CD1637-0E7D-4105-A46F-3F5A79020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15FCB-ADF4-4C8B-ADAA-6C5310AE707C}" type="datetimeFigureOut">
              <a:rPr lang="el-GR" smtClean="0"/>
              <a:t>5/6/2021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DC3242-61D2-4A03-B7D6-A5BDA2D0C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48E54A-C461-4500-BF80-B1F6206D3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B5CB-603C-4DAD-83EB-0991680348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34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494218-1813-4FC9-90A2-99AF6F969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" y="1195386"/>
            <a:ext cx="3810000" cy="44672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8149479-B6FD-42A2-854E-BB28369B6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68" y="1875465"/>
            <a:ext cx="4310063" cy="310706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4AF68DC-0F3E-407F-AB5B-E9F14ADD7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31" y="904875"/>
            <a:ext cx="3905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C7C972-08EC-46D0-A9FB-97C03D50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2465"/>
            <a:ext cx="8382000" cy="62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188B265-11E6-4A52-8AEF-3D2BB5A68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6" y="214854"/>
            <a:ext cx="8243454" cy="61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514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Ευρεία οθόνη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Νίκος Τσουριλας</dc:creator>
  <cp:lastModifiedBy>Νίκος Τσουριλας</cp:lastModifiedBy>
  <cp:revision>2</cp:revision>
  <dcterms:created xsi:type="dcterms:W3CDTF">2021-06-03T09:51:54Z</dcterms:created>
  <dcterms:modified xsi:type="dcterms:W3CDTF">2021-06-05T16:51:01Z</dcterms:modified>
</cp:coreProperties>
</file>