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94171C-3C69-4A37-8227-6B34473C2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171F476-FA7D-424C-B63C-DDF36281A6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26D1BC-0BBD-4325-B214-44F84FC6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2A7AE0-936D-4F63-AEC5-88AC1B4E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BE2C665-23D4-4979-A450-D43FDB27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1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9F5F0-AFA1-4CDD-8CE1-4B75BC374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FE4BDE3-A28B-40E9-A601-471CC6554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5967CA-DEDB-493B-A8C1-DB77DEAA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386994-427D-4DF9-988F-30FF6C50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2375866-581E-4C97-876E-F4B2198B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294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808F1D1-17BB-497F-BA08-932BB189F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383287A-0E6C-4DFB-977F-9FB5D9A27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DA1884-9303-4F28-8C68-64FD94C2B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B184BF-93CE-451E-BA57-56D840FA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FBBB80A-1B89-4581-8603-8D8553992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093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9872D3-9FF0-460A-AB28-36B84FBCE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41EF67-1E67-4AC9-84E7-7B83F5A95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62469BF-8F09-4423-A269-AC504FED5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AAA6052-A7FE-4DAD-82B3-80C9D56B7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029157-E93D-49FB-90BE-BC796797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357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50BC86-F327-495F-B701-D45921A9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76F1A1-92F5-4C11-B156-7A43A7971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A6C97A2-93F7-45AD-B10B-6D71411B5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0C236F-CE7A-4D10-9EE7-4A54B6217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6FCB37-A8AD-43D7-808D-0AEDD3F74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37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11C2A6-6C74-42C3-BEDC-296C23A71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BEAB47-3576-4770-9931-A6B9F161B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955F9EF-696C-49B5-BC32-549699C2B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BA5931-AC8E-430D-A169-FD870A6A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B956C5A-DD52-44CC-AEF9-3BED95347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7DDABEF-D93F-4F4C-A43A-7FB98651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814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CDAB0A-47F4-424B-AF77-5195FA2DD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D06FEC6-9CFE-407C-8A8E-C925D15AE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BDB6A96-934B-415E-AB3C-07938FC9B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31DD5BF-3EB3-4762-965A-EEB881556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3FCCD33-BEEC-4D67-8D5F-C07DEBEB9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8E9DC02-ED31-4308-8FA9-894D218AD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C8501C2-CDD1-47BA-9AEB-DD160FBA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CDB8341-9834-4B6F-96E5-B8159E50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577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13A2BA-FB03-47E7-B8BE-7CFCF7BAA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8B70567-34E4-4834-B8B2-FBA7400C7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6E614F5-6ABB-4ABF-AE86-299C748F2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A0C0533-1D9A-42D1-9A52-C2204BB4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1142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9025FCC-EB38-4414-9813-AFA29487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AEEC9AA-91F0-458B-B85B-1CE7515B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112E88C-DEA7-4333-BDA6-2E025488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388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804210-B1B3-412A-8031-FDCD9895F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0B955C-533E-4DAE-A84A-07DC100A0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52682DC-F491-4F8A-9011-DBA959CD9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795287-545D-4129-A829-10938A64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2282576-EF79-4679-8C1A-221C22DB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26F6C26-F3C8-4CBD-BBC8-40428C65A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118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72277D-1E77-4243-9568-063D41D6F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657864E-E147-4E7F-933E-38E4674BA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6E507DF-491D-4AAA-8021-99F5DD78D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A9FD4E3-C78D-4CFD-B600-53339CDF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4ECDF2D-6B6A-4608-AA37-05E6326A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7AECEA1-5085-4789-BEFD-53FF7137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071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5013C2-D1AB-481E-8BF4-31A90B1B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49DC1EA-2BD0-4EFA-A945-402260FEE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F678778-305B-4785-BC3A-B4B71A71A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EECED-2D60-4868-A44F-B721858D2892}" type="datetimeFigureOut">
              <a:rPr lang="el-GR" smtClean="0"/>
              <a:t>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D4AB28-AD50-4CEC-8A97-CDA189C56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D543EA6-5130-484F-88C7-3F5984C79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687E4-BF06-45D7-8B2B-9B0104905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1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6F7C5726-4CC3-436A-9A5C-2DD7F2D07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3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010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Νίκος Τσουριλας</dc:creator>
  <cp:lastModifiedBy>Νίκος Τσουριλας</cp:lastModifiedBy>
  <cp:revision>1</cp:revision>
  <dcterms:created xsi:type="dcterms:W3CDTF">2021-06-04T08:24:17Z</dcterms:created>
  <dcterms:modified xsi:type="dcterms:W3CDTF">2021-06-04T08:25:08Z</dcterms:modified>
</cp:coreProperties>
</file>