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0" r:id="rId4"/>
    <p:sldId id="266" r:id="rId5"/>
    <p:sldId id="263" r:id="rId6"/>
    <p:sldId id="267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CC0099"/>
    <a:srgbClr val="FF99FF"/>
    <a:srgbClr val="7E0000"/>
    <a:srgbClr val="FF61D6"/>
    <a:srgbClr val="FF0066"/>
    <a:srgbClr val="FF9999"/>
    <a:srgbClr val="2121FF"/>
    <a:srgbClr val="C000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60" autoAdjust="0"/>
    <p:restoredTop sz="93728" autoAdjust="0"/>
  </p:normalViewPr>
  <p:slideViewPr>
    <p:cSldViewPr>
      <p:cViewPr varScale="1">
        <p:scale>
          <a:sx n="73" d="100"/>
          <a:sy n="73" d="100"/>
        </p:scale>
        <p:origin x="-19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E4604-F356-4594-953A-838944368CBF}" type="datetimeFigureOut">
              <a:rPr lang="el-GR" smtClean="0"/>
              <a:pPr/>
              <a:t>29/5/2021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5B085-83D2-4DE6-A887-112895D1DB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Καρτέλες ανάγνωσης βασισμένες στο κεφαλαίο και στο πεζό γράμμα και σε λέξη κλειδί κάθε μαθήματος του σχολικού εγχειριδίου...."/>
          <p:cNvPicPr/>
          <p:nvPr/>
        </p:nvPicPr>
        <p:blipFill>
          <a:blip r:embed="rId2"/>
          <a:srcRect b="2083"/>
          <a:stretch>
            <a:fillRect/>
          </a:stretch>
        </p:blipFill>
        <p:spPr bwMode="auto">
          <a:xfrm>
            <a:off x="1785918" y="0"/>
            <a:ext cx="578647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428728" y="4429132"/>
            <a:ext cx="657229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8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E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υγαριά</a:t>
            </a:r>
            <a:endParaRPr lang="el-GR" sz="8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E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C:\Users\Nefeloulou\Desktop\εικονες α δημ. εξ'αποστασεως\png-transparent-alarm-clock-stopwatch-timer-cartoon-weighing-tools-cartoon-character-digital-clock-cartoons-thumbnai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85728"/>
            <a:ext cx="3429000" cy="3181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786050" y="4643446"/>
            <a:ext cx="251543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8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8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E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ώνη</a:t>
            </a:r>
            <a:endParaRPr lang="el-GR" sz="8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E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 descr="C:\Users\Nefeloulou\Desktop\ceinture_clip_art_image_gratuite_20160410_196417103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57166"/>
            <a:ext cx="6238024" cy="3147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3571868" y="3786190"/>
            <a:ext cx="216732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8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8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E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ελέ</a:t>
            </a:r>
            <a:endParaRPr lang="el-GR" sz="8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E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 descr="C:\Users\Nefeloulou\Desktop\red-glossy-jelly-plate-over-white-background-fruit-dessert-ceramic-isolated-d-illustration-1403693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571480"/>
            <a:ext cx="3786214" cy="2649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500166" y="714356"/>
            <a:ext cx="114300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88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endParaRPr lang="el-GR" sz="88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5500694" y="642918"/>
            <a:ext cx="100013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88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endParaRPr lang="el-GR" sz="88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99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1000100" y="1785926"/>
            <a:ext cx="69294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- Ορθογώνιο"/>
          <p:cNvSpPr/>
          <p:nvPr/>
        </p:nvSpPr>
        <p:spPr>
          <a:xfrm>
            <a:off x="1142976" y="2357430"/>
            <a:ext cx="15090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έτα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142976" y="3286124"/>
            <a:ext cx="28891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αχαρίας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5143504" y="3071810"/>
            <a:ext cx="21431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μαγα</a:t>
            </a:r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ί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5143504" y="4143380"/>
            <a:ext cx="23819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τραπέ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ι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5214942" y="2071678"/>
            <a:ext cx="13947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άρι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1142976" y="4214818"/>
            <a:ext cx="21464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υρίχη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928794" y="214290"/>
            <a:ext cx="5934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α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- Ορθογώνιο"/>
          <p:cNvSpPr/>
          <p:nvPr/>
        </p:nvSpPr>
        <p:spPr>
          <a:xfrm>
            <a:off x="1928794" y="1643050"/>
            <a:ext cx="556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ο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1857356" y="300037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ε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928794" y="4429132"/>
            <a:ext cx="38343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ι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786182" y="214290"/>
            <a:ext cx="8288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α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3786182" y="1643050"/>
            <a:ext cx="808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ζο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3786182" y="3000372"/>
            <a:ext cx="748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ε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3857620" y="4429132"/>
            <a:ext cx="6195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err="1" smtClean="0"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ζι</a:t>
            </a:r>
            <a:endParaRPr lang="el-GR" sz="5400" b="1" cap="none" spc="0" dirty="0">
              <a:ln w="1270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rgbClr val="FF33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" name="9 - Ευθύγραμμο βέλος σύνδεσης"/>
          <p:cNvCxnSpPr>
            <a:stCxn id="29" idx="0"/>
            <a:endCxn id="2" idx="1"/>
          </p:cNvCxnSpPr>
          <p:nvPr/>
        </p:nvCxnSpPr>
        <p:spPr>
          <a:xfrm rot="5400000" flipH="1" flipV="1">
            <a:off x="253968" y="896919"/>
            <a:ext cx="1895789" cy="14538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- Ευθύγραμμο βέλος σύνδεσης"/>
          <p:cNvCxnSpPr>
            <a:endCxn id="3" idx="1"/>
          </p:cNvCxnSpPr>
          <p:nvPr/>
        </p:nvCxnSpPr>
        <p:spPr>
          <a:xfrm flipV="1">
            <a:off x="714348" y="2104715"/>
            <a:ext cx="1214446" cy="7527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29" idx="3"/>
            <a:endCxn id="4" idx="1"/>
          </p:cNvCxnSpPr>
          <p:nvPr/>
        </p:nvCxnSpPr>
        <p:spPr>
          <a:xfrm>
            <a:off x="735579" y="3171909"/>
            <a:ext cx="1121777" cy="290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>
            <a:endCxn id="5" idx="1"/>
          </p:cNvCxnSpPr>
          <p:nvPr/>
        </p:nvCxnSpPr>
        <p:spPr>
          <a:xfrm rot="16200000" flipH="1">
            <a:off x="626393" y="3588395"/>
            <a:ext cx="1390357" cy="12144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2" idx="3"/>
            <a:endCxn id="6" idx="1"/>
          </p:cNvCxnSpPr>
          <p:nvPr/>
        </p:nvCxnSpPr>
        <p:spPr>
          <a:xfrm>
            <a:off x="2522226" y="675955"/>
            <a:ext cx="126395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- Ευθύγραμμο βέλος σύνδεσης"/>
          <p:cNvCxnSpPr>
            <a:stCxn id="5" idx="3"/>
            <a:endCxn id="9" idx="1"/>
          </p:cNvCxnSpPr>
          <p:nvPr/>
        </p:nvCxnSpPr>
        <p:spPr>
          <a:xfrm>
            <a:off x="2312232" y="4890797"/>
            <a:ext cx="154538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ύγραμμο βέλος σύνδεσης"/>
          <p:cNvCxnSpPr>
            <a:stCxn id="4" idx="3"/>
            <a:endCxn id="8" idx="1"/>
          </p:cNvCxnSpPr>
          <p:nvPr/>
        </p:nvCxnSpPr>
        <p:spPr>
          <a:xfrm>
            <a:off x="2359417" y="3462037"/>
            <a:ext cx="142676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ύγραμμο βέλος σύνδεσης"/>
          <p:cNvCxnSpPr>
            <a:stCxn id="3" idx="3"/>
            <a:endCxn id="7" idx="1"/>
          </p:cNvCxnSpPr>
          <p:nvPr/>
        </p:nvCxnSpPr>
        <p:spPr>
          <a:xfrm>
            <a:off x="2485357" y="2104715"/>
            <a:ext cx="130082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- Ορθογώνιο"/>
          <p:cNvSpPr/>
          <p:nvPr/>
        </p:nvSpPr>
        <p:spPr>
          <a:xfrm>
            <a:off x="5357818" y="214290"/>
            <a:ext cx="13947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ζά</a:t>
            </a:r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ρ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ι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18 - Ορθογώνιο"/>
          <p:cNvSpPr/>
          <p:nvPr/>
        </p:nvSpPr>
        <p:spPr>
          <a:xfrm>
            <a:off x="5357818" y="4357694"/>
            <a:ext cx="24109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κου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ζί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να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19 - Ορθογώνιο"/>
          <p:cNvSpPr/>
          <p:nvPr/>
        </p:nvSpPr>
        <p:spPr>
          <a:xfrm>
            <a:off x="5357818" y="3000372"/>
            <a:ext cx="14026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ε</a:t>
            </a:r>
            <a:r>
              <a:rPr lang="el-G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λέ</a:t>
            </a:r>
            <a:endParaRPr lang="el-GR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20 - Ορθογώνιο"/>
          <p:cNvSpPr/>
          <p:nvPr/>
        </p:nvSpPr>
        <p:spPr>
          <a:xfrm>
            <a:off x="5357818" y="1571612"/>
            <a:ext cx="15953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βά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ζο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21 - Ορθογώνιο"/>
          <p:cNvSpPr/>
          <p:nvPr/>
        </p:nvSpPr>
        <p:spPr>
          <a:xfrm>
            <a:off x="1928794" y="5715016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η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3" name="22 - Ευθύγραμμο βέλος σύνδεσης"/>
          <p:cNvCxnSpPr>
            <a:stCxn id="29" idx="2"/>
            <a:endCxn id="22" idx="1"/>
          </p:cNvCxnSpPr>
          <p:nvPr/>
        </p:nvCxnSpPr>
        <p:spPr>
          <a:xfrm rot="16200000" flipH="1">
            <a:off x="-442" y="4247445"/>
            <a:ext cx="2404608" cy="14538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- Ορθογώνιο"/>
          <p:cNvSpPr/>
          <p:nvPr/>
        </p:nvSpPr>
        <p:spPr>
          <a:xfrm>
            <a:off x="3714744" y="5715016"/>
            <a:ext cx="8130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r>
              <a:rPr lang="el-GR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η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5" name="24 - Ευθύγραμμο βέλος σύνδεσης"/>
          <p:cNvCxnSpPr>
            <a:stCxn id="22" idx="3"/>
            <a:endCxn id="24" idx="1"/>
          </p:cNvCxnSpPr>
          <p:nvPr/>
        </p:nvCxnSpPr>
        <p:spPr>
          <a:xfrm>
            <a:off x="2490166" y="6176681"/>
            <a:ext cx="122457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- Ορθογώνιο"/>
          <p:cNvSpPr/>
          <p:nvPr/>
        </p:nvSpPr>
        <p:spPr>
          <a:xfrm>
            <a:off x="5357818" y="5643578"/>
            <a:ext cx="17521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ζή</a:t>
            </a:r>
            <a:r>
              <a:rPr lang="el-G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λια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28 - Ορθογώνιο"/>
          <p:cNvSpPr/>
          <p:nvPr/>
        </p:nvSpPr>
        <p:spPr>
          <a:xfrm>
            <a:off x="214282" y="2571744"/>
            <a:ext cx="5212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C009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ζ</a:t>
            </a:r>
            <a:endParaRPr lang="el-GR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C0099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 descr="Dice 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5" y="0"/>
            <a:ext cx="1214446" cy="1214447"/>
          </a:xfrm>
          <a:prstGeom prst="rect">
            <a:avLst/>
          </a:prstGeom>
          <a:noFill/>
        </p:spPr>
      </p:pic>
      <p:pic>
        <p:nvPicPr>
          <p:cNvPr id="2056" name="Picture 8" descr="Jelly Belly PNG Image File | PNG All"/>
          <p:cNvPicPr>
            <a:picLocks noChangeAspect="1" noChangeArrowheads="1"/>
          </p:cNvPicPr>
          <p:nvPr/>
        </p:nvPicPr>
        <p:blipFill>
          <a:blip r:embed="rId3"/>
          <a:srcRect t="18176" b="19508"/>
          <a:stretch>
            <a:fillRect/>
          </a:stretch>
        </p:blipFill>
        <p:spPr bwMode="auto">
          <a:xfrm>
            <a:off x="6715140" y="2786058"/>
            <a:ext cx="1643074" cy="1159817"/>
          </a:xfrm>
          <a:prstGeom prst="rect">
            <a:avLst/>
          </a:prstGeom>
          <a:noFill/>
        </p:spPr>
      </p:pic>
      <p:pic>
        <p:nvPicPr>
          <p:cNvPr id="32" name="31 - Εικόνα" descr="C:\Users\Nefeloulou\Desktop\cartoon-home-vase-vector-73719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1285860"/>
            <a:ext cx="100013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32 - Εικόνα" descr="C:\Users\Nefeloulou\Desktop\η-εκτρική-κουζίνα-54934548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86710" y="4143380"/>
            <a:ext cx="135729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The lengths of jealousy - Emmy's Mumm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5553074"/>
            <a:ext cx="1208264" cy="1304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8" grpId="0"/>
      <p:bldP spid="19" grpId="0"/>
      <p:bldP spid="20" grpId="0"/>
      <p:bldP spid="21" grpId="0"/>
      <p:bldP spid="22" grpId="0"/>
      <p:bldP spid="24" grpId="0"/>
      <p:bldP spid="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27</Words>
  <Application>Microsoft Office PowerPoint</Application>
  <PresentationFormat>Προβολή στην οθόνη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Nefeli</dc:creator>
  <cp:lastModifiedBy>Nefeli</cp:lastModifiedBy>
  <cp:revision>38</cp:revision>
  <dcterms:created xsi:type="dcterms:W3CDTF">2020-11-22T14:47:06Z</dcterms:created>
  <dcterms:modified xsi:type="dcterms:W3CDTF">2021-05-29T17:39:27Z</dcterms:modified>
</cp:coreProperties>
</file>